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>
        <p:scale>
          <a:sx n="172" d="100"/>
          <a:sy n="172" d="100"/>
        </p:scale>
        <p:origin x="-3210" y="-1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2013 – 2014</a:t>
          </a:r>
          <a:endParaRPr lang="es-ES" dirty="0"/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B3140732-7D45-4C7D-9065-6F5A2289F31A}">
      <dgm:prSet/>
      <dgm:spPr/>
      <dgm:t>
        <a:bodyPr/>
        <a:lstStyle/>
        <a:p>
          <a:r>
            <a:rPr lang="es-ES" dirty="0" smtClean="0"/>
            <a:t>MIXTO:: 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</a:p>
      </dgm:t>
    </dgm:pt>
    <dgm:pt modelId="{351CEFB7-B86D-4B55-9FDE-CED77B186CB5}" type="parTrans" cxnId="{5B091E87-A90C-4047-82E0-B3981FE24395}">
      <dgm:prSet/>
      <dgm:spPr/>
      <dgm:t>
        <a:bodyPr/>
        <a:lstStyle/>
        <a:p>
          <a:endParaRPr lang="es-ES"/>
        </a:p>
      </dgm:t>
    </dgm:pt>
    <dgm:pt modelId="{A8E378CB-F146-4455-A593-6D8CE53A6162}" type="sibTrans" cxnId="{5B091E87-A90C-4047-82E0-B3981FE24395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PERIODOS: 8 </a:t>
          </a:r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MINUTOS: 6 </a:t>
          </a:r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Entero</a:t>
          </a:r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2,60</a:t>
          </a:r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2 </a:t>
          </a:r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Si</a:t>
          </a:r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Si </a:t>
          </a:r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5</a:t>
          </a:r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EB92B2A5-9CA1-4E41-9600-FCD5091F762B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608C8D69-C803-4D2B-AABC-37E151251606}" type="parTrans" cxnId="{A84F3E55-3A3C-4622-BBB6-291FD2FD97A1}">
      <dgm:prSet/>
      <dgm:spPr/>
      <dgm:t>
        <a:bodyPr/>
        <a:lstStyle/>
        <a:p>
          <a:endParaRPr lang="es-ES"/>
        </a:p>
      </dgm:t>
    </dgm:pt>
    <dgm:pt modelId="{6FC89450-DAEB-4E84-AE1C-D9791653DE22}" type="sibTrans" cxnId="{A84F3E55-3A3C-4622-BBB6-291FD2FD97A1}">
      <dgm:prSet/>
      <dgm:spPr/>
      <dgm:t>
        <a:bodyPr/>
        <a:lstStyle/>
        <a:p>
          <a:endParaRPr lang="es-ES"/>
        </a:p>
      </dgm:t>
    </dgm:pt>
    <dgm:pt modelId="{F0001C1E-AD0F-4A10-9FAB-00CC948543F3}">
      <dgm:prSet/>
      <dgm:spPr/>
      <dgm:t>
        <a:bodyPr/>
        <a:lstStyle/>
        <a:p>
          <a:r>
            <a:rPr lang="es-ES" b="1" dirty="0" smtClean="0"/>
            <a:t>EL ACTA DIGITAL DEBE CERRARSE UNA VEZ FINALIZADO EL PARTIDO, NO ANTES</a:t>
          </a:r>
        </a:p>
      </dgm:t>
    </dgm:pt>
    <dgm:pt modelId="{0501CB3B-3119-44BE-B9C3-CD95DB9E6F44}" type="parTrans" cxnId="{E19F3FDA-BCD7-43E9-9189-D80F61BE77EF}">
      <dgm:prSet/>
      <dgm:spPr/>
      <dgm:t>
        <a:bodyPr/>
        <a:lstStyle/>
        <a:p>
          <a:endParaRPr lang="es-ES"/>
        </a:p>
      </dgm:t>
    </dgm:pt>
    <dgm:pt modelId="{0A2877D0-FF76-493D-8A2A-2F425D7C6C68}" type="sibTrans" cxnId="{E19F3FDA-BCD7-43E9-9189-D80F61BE77EF}">
      <dgm:prSet/>
      <dgm:spPr/>
      <dgm:t>
        <a:bodyPr/>
        <a:lstStyle/>
        <a:p>
          <a:endParaRPr lang="es-ES"/>
        </a:p>
      </dgm:t>
    </dgm:pt>
    <dgm:pt modelId="{D1A5FC74-BDCB-4EAD-9F90-34E1283BE6CE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 PERIODO Y PERIODO: 2 MINUTOS</a:t>
          </a:r>
        </a:p>
      </dgm:t>
    </dgm:pt>
    <dgm:pt modelId="{D5BA1BE5-D19F-4F64-A8E9-5B2D4C6DDEA1}" type="parTrans" cxnId="{4CC8F903-3BEE-45BB-9496-3B7E782AD92A}">
      <dgm:prSet/>
      <dgm:spPr/>
      <dgm:t>
        <a:bodyPr/>
        <a:lstStyle/>
        <a:p>
          <a:endParaRPr lang="es-ES"/>
        </a:p>
      </dgm:t>
    </dgm:pt>
    <dgm:pt modelId="{8C5358BF-6FCD-4C80-A12C-2F8501DD1676}" type="sibTrans" cxnId="{4CC8F903-3BEE-45BB-9496-3B7E782AD92A}">
      <dgm:prSet/>
      <dgm:spPr/>
      <dgm:t>
        <a:bodyPr/>
        <a:lstStyle/>
        <a:p>
          <a:endParaRPr lang="es-ES"/>
        </a:p>
      </dgm:t>
    </dgm:pt>
    <dgm:pt modelId="{CC0A13F3-C3BF-44F4-B2A8-8FB23052AD0B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ENTRETIEMPO: 5 MINUTOS</a:t>
          </a:r>
        </a:p>
      </dgm:t>
    </dgm:pt>
    <dgm:pt modelId="{51DCA463-AB2C-417E-838B-C2D82D2197E4}" type="parTrans" cxnId="{6B0E7938-BC40-4761-9763-0918BD87513B}">
      <dgm:prSet/>
      <dgm:spPr/>
      <dgm:t>
        <a:bodyPr/>
        <a:lstStyle/>
        <a:p>
          <a:endParaRPr lang="es-ES"/>
        </a:p>
      </dgm:t>
    </dgm:pt>
    <dgm:pt modelId="{CFD1DEFD-D36C-460B-BBE9-F49AA86D2008}" type="sibTrans" cxnId="{6B0E7938-BC40-4761-9763-0918BD87513B}">
      <dgm:prSet/>
      <dgm:spPr/>
      <dgm:t>
        <a:bodyPr/>
        <a:lstStyle/>
        <a:p>
          <a:endParaRPr lang="es-ES"/>
        </a:p>
      </dgm:t>
    </dgm:pt>
    <dgm:pt modelId="{6357F896-7921-4E14-AFA9-F0382806B938}">
      <dgm:prSet/>
      <dgm:spPr/>
      <dgm:t>
        <a:bodyPr/>
        <a:lstStyle/>
        <a:p>
          <a:r>
            <a:rPr lang="es-ES" dirty="0" smtClean="0"/>
            <a:t>PUNTO DE PRESENTACIÓN: Si, (se deberá indicar en el acta si un equipo no cumplió con la cantidad mínima solicitada para los días de los encuentros)</a:t>
          </a:r>
        </a:p>
      </dgm:t>
    </dgm:pt>
    <dgm:pt modelId="{FE7EDE59-B783-4B2F-8A2D-455D70E403AE}" type="parTrans" cxnId="{8586F7D0-61AC-4E78-A897-2AF1065F3FFD}">
      <dgm:prSet/>
      <dgm:spPr/>
    </dgm:pt>
    <dgm:pt modelId="{808DCB4C-7A2C-4F9D-808E-DD54A0D3E362}" type="sibTrans" cxnId="{8586F7D0-61AC-4E78-A897-2AF1065F3FFD}">
      <dgm:prSet/>
      <dgm:spPr/>
    </dgm:pt>
    <dgm:pt modelId="{A3783870-1F2A-4667-BFCE-335E2E7ECEBE}">
      <dgm:prSet/>
      <dgm:spPr/>
      <dgm:t>
        <a:bodyPr/>
        <a:lstStyle/>
        <a:p>
          <a:r>
            <a:rPr lang="es-ES" dirty="0" smtClean="0"/>
            <a:t>RELOJ DE POSESIÓN: </a:t>
          </a:r>
          <a:r>
            <a:rPr lang="es-ES" b="1" dirty="0" smtClean="0"/>
            <a:t>Si, obligatorio </a:t>
          </a:r>
          <a:endParaRPr lang="es-ES" dirty="0" smtClean="0"/>
        </a:p>
      </dgm:t>
    </dgm:pt>
    <dgm:pt modelId="{1625C15A-0F22-4E47-B737-1A148DA2ED81}" type="parTrans" cxnId="{1B3C048E-248A-47F1-8DDC-ED723705C960}">
      <dgm:prSet/>
      <dgm:spPr/>
    </dgm:pt>
    <dgm:pt modelId="{4C135F2D-9331-4F38-BFCA-D87619938002}" type="sibTrans" cxnId="{1B3C048E-248A-47F1-8DDC-ED723705C960}">
      <dgm:prSet/>
      <dgm:spPr/>
    </dgm:pt>
    <dgm:pt modelId="{1CC967BE-D6A1-4D7B-9BB3-60B44273BFA7}">
      <dgm:prSet/>
      <dgm:spPr/>
      <dgm:t>
        <a:bodyPr/>
        <a:lstStyle/>
        <a:p>
          <a:r>
            <a:rPr lang="es-ES" dirty="0" smtClean="0"/>
            <a:t>FORMATO: 5x5</a:t>
          </a:r>
        </a:p>
      </dgm:t>
    </dgm:pt>
    <dgm:pt modelId="{F4213DF4-4F0A-47EE-A0AB-6973F8BE8EDB}" type="parTrans" cxnId="{5AE6323B-6886-4B3A-8BDF-AD9CC0F8909D}">
      <dgm:prSet/>
      <dgm:spPr/>
    </dgm:pt>
    <dgm:pt modelId="{49BA62F2-0B67-4BFA-8EE2-45EBA22AB632}" type="sibTrans" cxnId="{5AE6323B-6886-4B3A-8BDF-AD9CC0F8909D}">
      <dgm:prSet/>
      <dgm:spPr/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3C048E-248A-47F1-8DDC-ED723705C960}" srcId="{3A797849-FE31-483D-A995-BBAF36E1269D}" destId="{A3783870-1F2A-4667-BFCE-335E2E7ECEBE}" srcOrd="13" destOrd="0" parTransId="{1625C15A-0F22-4E47-B737-1A148DA2ED81}" sibTransId="{4C135F2D-9331-4F38-BFCA-D87619938002}"/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F0906D40-BF62-46AD-9CFA-D41C8FD2D4ED}" type="presOf" srcId="{1335B5D7-4B95-47B6-86BE-6DD42C5570E9}" destId="{E54567E1-49FC-42B7-8271-D77169A58F3B}" srcOrd="0" destOrd="14" presId="urn:microsoft.com/office/officeart/2005/8/layout/list1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6B0E7938-BC40-4761-9763-0918BD87513B}" srcId="{3A797849-FE31-483D-A995-BBAF36E1269D}" destId="{CC0A13F3-C3BF-44F4-B2A8-8FB23052AD0B}" srcOrd="6" destOrd="0" parTransId="{51DCA463-AB2C-417E-838B-C2D82D2197E4}" sibTransId="{CFD1DEFD-D36C-460B-BBE9-F49AA86D2008}"/>
    <dgm:cxn modelId="{47143627-BBE1-4BB3-A17C-44FCBC894B3C}" type="presOf" srcId="{F498EC6F-3572-418C-A080-AE6781FEDE1A}" destId="{E54567E1-49FC-42B7-8271-D77169A58F3B}" srcOrd="0" destOrd="15" presId="urn:microsoft.com/office/officeart/2005/8/layout/list1"/>
    <dgm:cxn modelId="{0DC7FB98-E2A2-4ABD-B1E9-C96C324E3DEB}" srcId="{3A797849-FE31-483D-A995-BBAF36E1269D}" destId="{2691FDE7-C5CE-42B7-B7A5-FEC6E818F7EE}" srcOrd="10" destOrd="0" parTransId="{7CA31E6A-90CC-45F9-B12B-6DC3934AA68D}" sibTransId="{91C45F94-8FA2-4200-AEDE-946AE2371402}"/>
    <dgm:cxn modelId="{056D9131-BE83-437A-A3E9-B1BF19370079}" type="presOf" srcId="{D1A5FC74-BDCB-4EAD-9F90-34E1283BE6CE}" destId="{E54567E1-49FC-42B7-8271-D77169A58F3B}" srcOrd="0" destOrd="5" presId="urn:microsoft.com/office/officeart/2005/8/layout/list1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C6836AC4-8365-4873-9155-19369707CBC6}" srcId="{3A797849-FE31-483D-A995-BBAF36E1269D}" destId="{2949B3C9-94CC-45A1-9FCF-5D2AE35DA23F}" srcOrd="9" destOrd="0" parTransId="{E0C97285-2D6E-4425-AC6D-D2105C82FF9B}" sibTransId="{6EE701F0-AC94-4A21-A7CF-D913E83F446D}"/>
    <dgm:cxn modelId="{881BD282-038D-4D8F-A0E9-D9A4AEFE2135}" type="presOf" srcId="{1AF29689-2599-4F7D-B70F-BFBF3DDD73DC}" destId="{E54567E1-49FC-42B7-8271-D77169A58F3B}" srcOrd="0" destOrd="12" presId="urn:microsoft.com/office/officeart/2005/8/layout/list1"/>
    <dgm:cxn modelId="{90876EEC-F4AB-478C-88D1-950BA2AF6E7A}" type="presOf" srcId="{E9BD95C4-AFBC-4CEA-8F1B-FA476B01200B}" destId="{E54567E1-49FC-42B7-8271-D77169A58F3B}" srcOrd="0" destOrd="17" presId="urn:microsoft.com/office/officeart/2005/8/layout/list1"/>
    <dgm:cxn modelId="{1C895171-1916-4891-B47D-83948E706707}" type="presOf" srcId="{2949B3C9-94CC-45A1-9FCF-5D2AE35DA23F}" destId="{E54567E1-49FC-42B7-8271-D77169A58F3B}" srcOrd="0" destOrd="9" presId="urn:microsoft.com/office/officeart/2005/8/layout/list1"/>
    <dgm:cxn modelId="{A84F3E55-3A3C-4622-BBB6-291FD2FD97A1}" srcId="{3A797849-FE31-483D-A995-BBAF36E1269D}" destId="{EB92B2A5-9CA1-4E41-9600-FCD5091F762B}" srcOrd="11" destOrd="0" parTransId="{608C8D69-C803-4D2B-AABC-37E151251606}" sibTransId="{6FC89450-DAEB-4E84-AE1C-D9791653DE22}"/>
    <dgm:cxn modelId="{E6D28590-EBD9-4330-8504-DE6B510E8EB9}" type="presOf" srcId="{28E93506-822A-4F9E-B629-C5B27F8BD9C7}" destId="{E54567E1-49FC-42B7-8271-D77169A58F3B}" srcOrd="0" destOrd="7" presId="urn:microsoft.com/office/officeart/2005/8/layout/list1"/>
    <dgm:cxn modelId="{5AE6323B-6886-4B3A-8BDF-AD9CC0F8909D}" srcId="{3A797849-FE31-483D-A995-BBAF36E1269D}" destId="{1CC967BE-D6A1-4D7B-9BB3-60B44273BFA7}" srcOrd="2" destOrd="0" parTransId="{F4213DF4-4F0A-47EE-A0AB-6973F8BE8EDB}" sibTransId="{49BA62F2-0B67-4BFA-8EE2-45EBA22AB632}"/>
    <dgm:cxn modelId="{4CC8F903-3BEE-45BB-9496-3B7E782AD92A}" srcId="{3A797849-FE31-483D-A995-BBAF36E1269D}" destId="{D1A5FC74-BDCB-4EAD-9F90-34E1283BE6CE}" srcOrd="5" destOrd="0" parTransId="{D5BA1BE5-D19F-4F64-A8E9-5B2D4C6DDEA1}" sibTransId="{8C5358BF-6FCD-4C80-A12C-2F8501DD1676}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374B91B5-4FD5-4170-B580-3E02F9533758}" type="presOf" srcId="{CC0A13F3-C3BF-44F4-B2A8-8FB23052AD0B}" destId="{E54567E1-49FC-42B7-8271-D77169A58F3B}" srcOrd="0" destOrd="6" presId="urn:microsoft.com/office/officeart/2005/8/layout/list1"/>
    <dgm:cxn modelId="{21CC90BE-F88C-4EAC-A7C6-0F34CE667A58}" srcId="{3A797849-FE31-483D-A995-BBAF36E1269D}" destId="{F498EC6F-3572-418C-A080-AE6781FEDE1A}" srcOrd="15" destOrd="0" parTransId="{91ECBA1C-C997-4B57-A9BF-5C0C5253AF3B}" sibTransId="{32313115-CB36-45BB-8623-E564932186A9}"/>
    <dgm:cxn modelId="{AE10CCE3-1CF6-4315-A05A-0A8A7E2446B7}" srcId="{3A797849-FE31-483D-A995-BBAF36E1269D}" destId="{1AF29689-2599-4F7D-B70F-BFBF3DDD73DC}" srcOrd="12" destOrd="0" parTransId="{5DC13427-BB3B-4BB8-BDE8-31B8E52BA761}" sibTransId="{DC15C905-59A8-4A70-AE2D-46B6D5C093D4}"/>
    <dgm:cxn modelId="{CCF5488E-1F39-41BB-8C5E-ECFA7CC927F7}" type="presOf" srcId="{EB92B2A5-9CA1-4E41-9600-FCD5091F762B}" destId="{E54567E1-49FC-42B7-8271-D77169A58F3B}" srcOrd="0" destOrd="11" presId="urn:microsoft.com/office/officeart/2005/8/layout/list1"/>
    <dgm:cxn modelId="{291C73A4-E824-40B1-AF88-6F79D6BD6E2F}" type="presOf" srcId="{F0001C1E-AD0F-4A10-9FAB-00CC948543F3}" destId="{E54567E1-49FC-42B7-8271-D77169A58F3B}" srcOrd="0" destOrd="18" presId="urn:microsoft.com/office/officeart/2005/8/layout/list1"/>
    <dgm:cxn modelId="{9244783A-281A-40FD-8509-CF0CA1428EB7}" srcId="{3A797849-FE31-483D-A995-BBAF36E1269D}" destId="{AC71261B-EF5C-418D-8929-567F244EF3FB}" srcOrd="8" destOrd="0" parTransId="{35FB6615-C257-486B-9D1A-E73641CACE59}" sibTransId="{E7F9DC69-01A5-4838-BA70-A45408A151CC}"/>
    <dgm:cxn modelId="{61AAD0E8-77F2-483F-BD2A-527C8A09B851}" type="presOf" srcId="{AC71261B-EF5C-418D-8929-567F244EF3FB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7" destOrd="0" parTransId="{CDDF1FA3-9A77-4681-AE2E-75E742B669AD}" sibTransId="{911A16C7-0242-4686-A645-8E3E521DD6FD}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E19F3FDA-BCD7-43E9-9189-D80F61BE77EF}" srcId="{3A797849-FE31-483D-A995-BBAF36E1269D}" destId="{F0001C1E-AD0F-4A10-9FAB-00CC948543F3}" srcOrd="18" destOrd="0" parTransId="{0501CB3B-3119-44BE-B9C3-CD95DB9E6F44}" sibTransId="{0A2877D0-FF76-493D-8A2A-2F425D7C6C68}"/>
    <dgm:cxn modelId="{1FE48485-9764-4599-922F-214BDC949372}" srcId="{3A797849-FE31-483D-A995-BBAF36E1269D}" destId="{E9BD95C4-AFBC-4CEA-8F1B-FA476B01200B}" srcOrd="17" destOrd="0" parTransId="{C42128F7-2F34-4F0B-A9E9-290F83A680AD}" sibTransId="{C547293F-A4F0-4755-87BE-EA4898B81D6B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5B091E87-A90C-4047-82E0-B3981FE24395}" srcId="{3A797849-FE31-483D-A995-BBAF36E1269D}" destId="{B3140732-7D45-4C7D-9065-6F5A2289F31A}" srcOrd="1" destOrd="0" parTransId="{351CEFB7-B86D-4B55-9FDE-CED77B186CB5}" sibTransId="{A8E378CB-F146-4455-A593-6D8CE53A6162}"/>
    <dgm:cxn modelId="{8586F7D0-61AC-4E78-A897-2AF1065F3FFD}" srcId="{3A797849-FE31-483D-A995-BBAF36E1269D}" destId="{6357F896-7921-4E14-AFA9-F0382806B938}" srcOrd="16" destOrd="0" parTransId="{FE7EDE59-B783-4B2F-8A2D-455D70E403AE}" sibTransId="{808DCB4C-7A2C-4F9D-808E-DD54A0D3E362}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171F6CAA-25FB-4F8B-9AB1-255867758A02}" srcId="{3A797849-FE31-483D-A995-BBAF36E1269D}" destId="{1335B5D7-4B95-47B6-86BE-6DD42C5570E9}" srcOrd="14" destOrd="0" parTransId="{1E3DDC93-9B1B-47D3-88FB-D2C02AFC26E5}" sibTransId="{8CEB5223-66EC-45D9-85FD-D9A8FDC02797}"/>
    <dgm:cxn modelId="{9F9362F6-056D-48E6-97B7-71B0618160EA}" type="presOf" srcId="{A3783870-1F2A-4667-BFCE-335E2E7ECEBE}" destId="{E54567E1-49FC-42B7-8271-D77169A58F3B}" srcOrd="0" destOrd="13" presId="urn:microsoft.com/office/officeart/2005/8/layout/list1"/>
    <dgm:cxn modelId="{EFF21651-B929-4628-9BDE-BB2F381CE594}" type="presOf" srcId="{6357F896-7921-4E14-AFA9-F0382806B938}" destId="{E54567E1-49FC-42B7-8271-D77169A58F3B}" srcOrd="0" destOrd="16" presId="urn:microsoft.com/office/officeart/2005/8/layout/list1"/>
    <dgm:cxn modelId="{9A29317D-B100-4BBA-BB43-D15FFCF88E37}" type="presOf" srcId="{1CC967BE-D6A1-4D7B-9BB3-60B44273BFA7}" destId="{E54567E1-49FC-42B7-8271-D77169A58F3B}" srcOrd="0" destOrd="2" presId="urn:microsoft.com/office/officeart/2005/8/layout/list1"/>
    <dgm:cxn modelId="{D877B5CD-C489-4A05-AE54-A1E6739711E9}" type="presOf" srcId="{2691FDE7-C5CE-42B7-B7A5-FEC6E818F7EE}" destId="{E54567E1-49FC-42B7-8271-D77169A58F3B}" srcOrd="0" destOrd="10" presId="urn:microsoft.com/office/officeart/2005/8/layout/list1"/>
    <dgm:cxn modelId="{505229ED-5784-43AF-B8CC-FBCD151A32CE}" type="presOf" srcId="{B3140732-7D45-4C7D-9065-6F5A2289F31A}" destId="{E54567E1-49FC-42B7-8271-D77169A58F3B}" srcOrd="0" destOrd="1" presId="urn:microsoft.com/office/officeart/2005/8/layout/list1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715DBFE8-F163-4BCD-94DA-957947631A99}">
      <dgm:prSet/>
      <dgm:spPr/>
      <dgm:t>
        <a:bodyPr/>
        <a:lstStyle/>
        <a:p>
          <a:r>
            <a:rPr lang="es-AR" b="0" i="0" u="none" dirty="0" smtClean="0"/>
            <a:t>LANZAMIENTO DE DOS PUNTOS: Si</a:t>
          </a:r>
          <a:endParaRPr lang="es-ES" dirty="0"/>
        </a:p>
      </dgm:t>
    </dgm:pt>
    <dgm:pt modelId="{EFE235D0-F8B3-435D-8035-46808FB0D440}" type="parTrans" cxnId="{333ECA9C-8CD4-4E67-AD4B-671FE5587665}">
      <dgm:prSet/>
      <dgm:spPr/>
      <dgm:t>
        <a:bodyPr/>
        <a:lstStyle/>
        <a:p>
          <a:endParaRPr lang="es-ES"/>
        </a:p>
      </dgm:t>
    </dgm:pt>
    <dgm:pt modelId="{59E6673A-0FF7-4AA0-9EBA-44F964B60DCD}" type="sibTrans" cxnId="{333ECA9C-8CD4-4E67-AD4B-671FE5587665}">
      <dgm:prSet/>
      <dgm:spPr/>
      <dgm:t>
        <a:bodyPr/>
        <a:lstStyle/>
        <a:p>
          <a:endParaRPr lang="es-ES"/>
        </a:p>
      </dgm:t>
    </dgm:pt>
    <dgm:pt modelId="{070100F6-616D-4434-AEF8-052DABA62A96}">
      <dgm:prSet/>
      <dgm:spPr/>
      <dgm:t>
        <a:bodyPr/>
        <a:lstStyle/>
        <a:p>
          <a:r>
            <a:rPr lang="es-AR" b="0" i="0" u="none" smtClean="0"/>
            <a:t>LANZAMIENTO DE TRES PUNTOS: Si</a:t>
          </a:r>
          <a:endParaRPr lang="es-AR" dirty="0"/>
        </a:p>
      </dgm:t>
    </dgm:pt>
    <dgm:pt modelId="{A0A9E47F-5483-4553-BB64-D1FB04A56A16}" type="parTrans" cxnId="{517082F4-6BC9-4A1A-9551-29ACF49366CE}">
      <dgm:prSet/>
      <dgm:spPr/>
      <dgm:t>
        <a:bodyPr/>
        <a:lstStyle/>
        <a:p>
          <a:endParaRPr lang="es-ES"/>
        </a:p>
      </dgm:t>
    </dgm:pt>
    <dgm:pt modelId="{D0C8AE80-3F90-4154-B039-7FB5DD588F9D}" type="sibTrans" cxnId="{517082F4-6BC9-4A1A-9551-29ACF49366CE}">
      <dgm:prSet/>
      <dgm:spPr/>
      <dgm:t>
        <a:bodyPr/>
        <a:lstStyle/>
        <a:p>
          <a:endParaRPr lang="es-ES"/>
        </a:p>
      </dgm:t>
    </dgm:pt>
    <dgm:pt modelId="{8837F08A-388D-41FA-82BA-168E61F67DF8}">
      <dgm:prSet/>
      <dgm:spPr/>
      <dgm:t>
        <a:bodyPr/>
        <a:lstStyle/>
        <a:p>
          <a:r>
            <a:rPr lang="es-AR" b="0" i="0" u="none" smtClean="0"/>
            <a:t>TIROS LIBRES: </a:t>
          </a:r>
          <a:r>
            <a:rPr lang="es-ES" b="0" i="0" u="none" smtClean="0"/>
            <a:t>Si (en acción de lanzamiento) o En acción de foul y gol debe lanzarse un tiro libre adicional</a:t>
          </a:r>
          <a:endParaRPr lang="es-AR" dirty="0"/>
        </a:p>
      </dgm:t>
    </dgm:pt>
    <dgm:pt modelId="{D8C4240A-DBCC-4294-A717-2226EC4F7D91}" type="parTrans" cxnId="{1B8C49C9-F0B6-4F65-AFD1-A7C2BB78CD27}">
      <dgm:prSet/>
      <dgm:spPr/>
      <dgm:t>
        <a:bodyPr/>
        <a:lstStyle/>
        <a:p>
          <a:endParaRPr lang="es-ES"/>
        </a:p>
      </dgm:t>
    </dgm:pt>
    <dgm:pt modelId="{F3B73655-297A-45C7-996A-6E2B838F0021}" type="sibTrans" cxnId="{1B8C49C9-F0B6-4F65-AFD1-A7C2BB78CD27}">
      <dgm:prSet/>
      <dgm:spPr/>
      <dgm:t>
        <a:bodyPr/>
        <a:lstStyle/>
        <a:p>
          <a:endParaRPr lang="es-ES"/>
        </a:p>
      </dgm:t>
    </dgm:pt>
    <dgm:pt modelId="{09CEE0FA-DE3D-49C4-ADE7-B119B432EC90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CAMPO ATRÁS / VUELTA ATRÁS: </a:t>
          </a:r>
          <a:r>
            <a:rPr lang="es-AR" b="0" i="0" u="none" smtClean="0"/>
            <a:t>Si</a:t>
          </a:r>
          <a:endParaRPr lang="es-AR" b="0" dirty="0"/>
        </a:p>
      </dgm:t>
    </dgm:pt>
    <dgm:pt modelId="{CC4F1B36-7EFE-4B47-8885-66DBCE8ECB1F}" type="parTrans" cxnId="{7413733F-FBD5-4836-87E4-C538C8D29E10}">
      <dgm:prSet/>
      <dgm:spPr/>
      <dgm:t>
        <a:bodyPr/>
        <a:lstStyle/>
        <a:p>
          <a:endParaRPr lang="es-ES"/>
        </a:p>
      </dgm:t>
    </dgm:pt>
    <dgm:pt modelId="{23506BD0-D8DB-46E1-9C21-CCD1F5BE2392}" type="sibTrans" cxnId="{7413733F-FBD5-4836-87E4-C538C8D29E10}">
      <dgm:prSet/>
      <dgm:spPr/>
      <dgm:t>
        <a:bodyPr/>
        <a:lstStyle/>
        <a:p>
          <a:endParaRPr lang="es-ES"/>
        </a:p>
      </dgm:t>
    </dgm:pt>
    <dgm:pt modelId="{12DE0649-7604-418C-B742-051222E7274A}">
      <dgm:prSet/>
      <dgm:spPr/>
      <dgm:t>
        <a:bodyPr/>
        <a:lstStyle/>
        <a:p>
          <a:r>
            <a:rPr lang="es-AR" b="0" i="0" u="none" smtClean="0"/>
            <a:t>RELOJ: </a:t>
          </a:r>
          <a:r>
            <a:rPr lang="es-ES" b="0" i="0" u="none" smtClean="0"/>
            <a:t>Detenido </a:t>
          </a:r>
          <a:endParaRPr lang="es-AR" b="0" dirty="0"/>
        </a:p>
      </dgm:t>
    </dgm:pt>
    <dgm:pt modelId="{EC044420-D8CD-45E3-840E-7F9437CEE25B}" type="parTrans" cxnId="{705E21B5-A291-4F27-A417-27445E438488}">
      <dgm:prSet/>
      <dgm:spPr/>
      <dgm:t>
        <a:bodyPr/>
        <a:lstStyle/>
        <a:p>
          <a:endParaRPr lang="es-ES"/>
        </a:p>
      </dgm:t>
    </dgm:pt>
    <dgm:pt modelId="{6112D8F1-2563-4DA8-96FC-23F19C3F75ED}" type="sibTrans" cxnId="{705E21B5-A291-4F27-A417-27445E438488}">
      <dgm:prSet/>
      <dgm:spPr/>
      <dgm:t>
        <a:bodyPr/>
        <a:lstStyle/>
        <a:p>
          <a:endParaRPr lang="es-ES"/>
        </a:p>
      </dgm:t>
    </dgm:pt>
    <dgm:pt modelId="{34BF06E3-D1DC-42B9-97DD-A8C05102A6ED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RELOJ DE POSECION</a:t>
          </a:r>
          <a:r>
            <a:rPr lang="es-AR" b="0" i="0" u="none" smtClean="0"/>
            <a:t>: Si, 8” (para pasar a zona de ataque/ofensiva + 24” de posesión para lanzar al aro)</a:t>
          </a:r>
          <a:endParaRPr lang="es-AR" b="0" dirty="0"/>
        </a:p>
      </dgm:t>
    </dgm:pt>
    <dgm:pt modelId="{6160875B-2F67-4D4B-8795-6A1EF3EE7087}" type="parTrans" cxnId="{717AAF7B-D43E-4B06-B21A-469424E966FA}">
      <dgm:prSet/>
      <dgm:spPr/>
      <dgm:t>
        <a:bodyPr/>
        <a:lstStyle/>
        <a:p>
          <a:endParaRPr lang="es-ES"/>
        </a:p>
      </dgm:t>
    </dgm:pt>
    <dgm:pt modelId="{52C56ADE-D768-4DA9-8088-B52BD8C5F474}" type="sibTrans" cxnId="{717AAF7B-D43E-4B06-B21A-469424E966FA}">
      <dgm:prSet/>
      <dgm:spPr/>
      <dgm:t>
        <a:bodyPr/>
        <a:lstStyle/>
        <a:p>
          <a:endParaRPr lang="es-ES"/>
        </a:p>
      </dgm:t>
    </dgm:pt>
    <dgm:pt modelId="{818D1752-244D-4AAC-B9F2-6687AADBF359}">
      <dgm:prSet/>
      <dgm:spPr/>
      <dgm:t>
        <a:bodyPr/>
        <a:lstStyle/>
        <a:p>
          <a:r>
            <a:rPr lang="es-ES" b="0" smtClean="0"/>
            <a:t>PELOTA TOCA EL ARO EN ATAQUE: Si el rebote lo obtiene el equipo atacante la cuenta va a 14 segundos. Si lo obtiene la defensa, la cuenta va a 24 segundos.</a:t>
          </a:r>
          <a:endParaRPr lang="es-AR" b="0" dirty="0"/>
        </a:p>
      </dgm:t>
    </dgm:pt>
    <dgm:pt modelId="{204CA9BD-B7F6-44C7-8F2F-C7AD2E65FF0E}" type="parTrans" cxnId="{F32FDD47-286E-40D6-ABE8-66A1EF6F8388}">
      <dgm:prSet/>
      <dgm:spPr/>
      <dgm:t>
        <a:bodyPr/>
        <a:lstStyle/>
        <a:p>
          <a:endParaRPr lang="es-ES"/>
        </a:p>
      </dgm:t>
    </dgm:pt>
    <dgm:pt modelId="{A20978F8-ECB4-49C7-AFB0-306E9DB8C21E}" type="sibTrans" cxnId="{F32FDD47-286E-40D6-ABE8-66A1EF6F8388}">
      <dgm:prSet/>
      <dgm:spPr/>
      <dgm:t>
        <a:bodyPr/>
        <a:lstStyle/>
        <a:p>
          <a:endParaRPr lang="es-ES"/>
        </a:p>
      </dgm:t>
    </dgm:pt>
    <dgm:pt modelId="{962F522F-FBA5-4D39-A291-A263B46BFE67}">
      <dgm:prSet/>
      <dgm:spPr/>
      <dgm:t>
        <a:bodyPr/>
        <a:lstStyle/>
        <a:p>
          <a:r>
            <a:rPr lang="es-ES" b="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b="0" dirty="0"/>
        </a:p>
      </dgm:t>
    </dgm:pt>
    <dgm:pt modelId="{8E0D925D-0018-41EE-A7EB-4C5BABA28BCD}" type="parTrans" cxnId="{46EF284D-3083-4F25-9074-203178BC5790}">
      <dgm:prSet/>
      <dgm:spPr/>
      <dgm:t>
        <a:bodyPr/>
        <a:lstStyle/>
        <a:p>
          <a:endParaRPr lang="es-ES"/>
        </a:p>
      </dgm:t>
    </dgm:pt>
    <dgm:pt modelId="{19383B1C-D30C-402B-9F30-C50DC7B259B5}" type="sibTrans" cxnId="{46EF284D-3083-4F25-9074-203178BC5790}">
      <dgm:prSet/>
      <dgm:spPr/>
      <dgm:t>
        <a:bodyPr/>
        <a:lstStyle/>
        <a:p>
          <a:endParaRPr lang="es-ES"/>
        </a:p>
      </dgm:t>
    </dgm:pt>
    <dgm:pt modelId="{FD48A992-1DAA-4D28-B161-DC8AE9AB875C}">
      <dgm:prSet/>
      <dgm:spPr/>
      <dgm:t>
        <a:bodyPr/>
        <a:lstStyle/>
        <a:p>
          <a:r>
            <a:rPr lang="es-ES" b="0" i="0" u="none" smtClean="0"/>
            <a:t>HABILITACION DESPUES DE PELOTA MUERTA: No, se habilita en situaciones de violaciones en campo de defensivo. En campo ofensivo, si se debe habilitar</a:t>
          </a:r>
          <a:endParaRPr lang="es-AR" dirty="0"/>
        </a:p>
      </dgm:t>
    </dgm:pt>
    <dgm:pt modelId="{6490821F-C32A-46EE-8962-EC2B68277765}" type="parTrans" cxnId="{1F794739-2DB3-4B16-882D-7816C10AD415}">
      <dgm:prSet/>
      <dgm:spPr/>
      <dgm:t>
        <a:bodyPr/>
        <a:lstStyle/>
        <a:p>
          <a:endParaRPr lang="es-ES"/>
        </a:p>
      </dgm:t>
    </dgm:pt>
    <dgm:pt modelId="{13BAF180-C403-419D-B0B6-647DF91F3E5C}" type="sibTrans" cxnId="{1F794739-2DB3-4B16-882D-7816C10AD415}">
      <dgm:prSet/>
      <dgm:spPr/>
      <dgm:t>
        <a:bodyPr/>
        <a:lstStyle/>
        <a:p>
          <a:endParaRPr lang="es-ES"/>
        </a:p>
      </dgm:t>
    </dgm:pt>
    <dgm:pt modelId="{61D24358-71B4-4A6B-9E6A-72E87152A09E}">
      <dgm:prSet/>
      <dgm:spPr/>
      <dgm:t>
        <a:bodyPr/>
        <a:lstStyle/>
        <a:p>
          <a:r>
            <a:rPr lang="es-AR" b="0" i="0" u="none" smtClean="0"/>
            <a:t>DEFENSA: Individual, siempre emparejando </a:t>
          </a:r>
          <a:r>
            <a:rPr lang="es-AR" b="1" i="0" u="none" smtClean="0"/>
            <a:t>(envergadura de brazos del jugador defensor)</a:t>
          </a:r>
          <a:endParaRPr lang="es-AR" b="1" dirty="0"/>
        </a:p>
      </dgm:t>
    </dgm:pt>
    <dgm:pt modelId="{BC639410-CB3E-4A80-ACFA-B3D0D5D00EA6}" type="parTrans" cxnId="{790021A6-70D5-4CAB-8826-AB72A47C8799}">
      <dgm:prSet/>
      <dgm:spPr/>
      <dgm:t>
        <a:bodyPr/>
        <a:lstStyle/>
        <a:p>
          <a:endParaRPr lang="es-ES"/>
        </a:p>
      </dgm:t>
    </dgm:pt>
    <dgm:pt modelId="{06C18D4F-4D77-4846-A78A-B4505093EF02}" type="sibTrans" cxnId="{790021A6-70D5-4CAB-8826-AB72A47C8799}">
      <dgm:prSet/>
      <dgm:spPr/>
      <dgm:t>
        <a:bodyPr/>
        <a:lstStyle/>
        <a:p>
          <a:endParaRPr lang="es-ES"/>
        </a:p>
      </dgm:t>
    </dgm:pt>
    <dgm:pt modelId="{169C57B9-5E4D-4EE2-ACEE-2BA39C106130}">
      <dgm:prSet/>
      <dgm:spPr/>
      <dgm:t>
        <a:bodyPr/>
        <a:lstStyle/>
        <a:p>
          <a:r>
            <a:rPr lang="es-ES" smtClean="0"/>
            <a:t>DEFENSA DE AYUDAS: Si, lado de pelota o lado opuesto. Siempre emparejando </a:t>
          </a:r>
          <a:r>
            <a:rPr lang="es-AR" b="1" i="0" u="none" smtClean="0"/>
            <a:t>(envergadura de brazos del jugador defensor)</a:t>
          </a:r>
          <a:r>
            <a:rPr lang="es-ES" smtClean="0"/>
            <a:t> , NO (2x1), </a:t>
          </a:r>
          <a:endParaRPr lang="es-AR" dirty="0"/>
        </a:p>
      </dgm:t>
    </dgm:pt>
    <dgm:pt modelId="{9EDDDC95-76D2-449C-BF3D-FB0AFF8A46BD}" type="parTrans" cxnId="{E0DEB426-17B4-4276-9317-14ADFBFC458D}">
      <dgm:prSet/>
      <dgm:spPr/>
      <dgm:t>
        <a:bodyPr/>
        <a:lstStyle/>
        <a:p>
          <a:endParaRPr lang="es-ES"/>
        </a:p>
      </dgm:t>
    </dgm:pt>
    <dgm:pt modelId="{658DB500-9C15-47FB-88C1-60A390504D97}" type="sibTrans" cxnId="{E0DEB426-17B4-4276-9317-14ADFBFC458D}">
      <dgm:prSet/>
      <dgm:spPr/>
      <dgm:t>
        <a:bodyPr/>
        <a:lstStyle/>
        <a:p>
          <a:endParaRPr lang="es-ES"/>
        </a:p>
      </dgm:t>
    </dgm:pt>
    <dgm:pt modelId="{02E3A6F7-BBEF-448C-9A04-35AA3BC89D01}">
      <dgm:prSet/>
      <dgm:spPr/>
      <dgm:t>
        <a:bodyPr/>
        <a:lstStyle/>
        <a:p>
          <a:r>
            <a:rPr lang="es-AR" b="0" i="0" u="none" smtClean="0"/>
            <a:t>DEFENSA ZONAL: No</a:t>
          </a:r>
          <a:endParaRPr lang="es-AR" dirty="0"/>
        </a:p>
      </dgm:t>
    </dgm:pt>
    <dgm:pt modelId="{6A6489CD-8DC3-4A48-9413-38A6754C9E59}" type="parTrans" cxnId="{E7E111F6-B847-47C4-A8BE-3A88FFE3E4F6}">
      <dgm:prSet/>
      <dgm:spPr/>
      <dgm:t>
        <a:bodyPr/>
        <a:lstStyle/>
        <a:p>
          <a:endParaRPr lang="es-ES"/>
        </a:p>
      </dgm:t>
    </dgm:pt>
    <dgm:pt modelId="{572A3FE1-0B3A-4343-BC79-12CB3AB2D20B}" type="sibTrans" cxnId="{E7E111F6-B847-47C4-A8BE-3A88FFE3E4F6}">
      <dgm:prSet/>
      <dgm:spPr/>
      <dgm:t>
        <a:bodyPr/>
        <a:lstStyle/>
        <a:p>
          <a:endParaRPr lang="es-ES"/>
        </a:p>
      </dgm:t>
    </dgm:pt>
    <dgm:pt modelId="{84E55BA7-BCBF-4610-9723-99FD22746FC7}">
      <dgm:prSet/>
      <dgm:spPr/>
      <dgm:t>
        <a:bodyPr/>
        <a:lstStyle/>
        <a:p>
          <a:r>
            <a:rPr lang="es-ES" smtClean="0"/>
            <a:t>DEFENSA ESPERANDO EN MITAD DE CAMPO: NO ESTA PERMITIDO ESPERAR AL EQUIPO OFENSIVO EN CAMPO DEFENSIVO </a:t>
          </a:r>
          <a:endParaRPr lang="es-AR" dirty="0"/>
        </a:p>
      </dgm:t>
    </dgm:pt>
    <dgm:pt modelId="{60BF082F-39D0-4DD0-AD3D-CD98029A18E9}" type="parTrans" cxnId="{BE6C8643-6509-48BE-8070-0B133AA26B49}">
      <dgm:prSet/>
      <dgm:spPr/>
      <dgm:t>
        <a:bodyPr/>
        <a:lstStyle/>
        <a:p>
          <a:endParaRPr lang="es-ES"/>
        </a:p>
      </dgm:t>
    </dgm:pt>
    <dgm:pt modelId="{BC5759A4-F5CB-4E1C-B40B-79124D13F9C6}" type="sibTrans" cxnId="{BE6C8643-6509-48BE-8070-0B133AA26B49}">
      <dgm:prSet/>
      <dgm:spPr/>
      <dgm:t>
        <a:bodyPr/>
        <a:lstStyle/>
        <a:p>
          <a:endParaRPr lang="es-ES"/>
        </a:p>
      </dgm:t>
    </dgm:pt>
    <dgm:pt modelId="{B3A3CB15-1EE8-4C30-83EC-05371964F581}">
      <dgm:prSet/>
      <dgm:spPr/>
      <dgm:t>
        <a:bodyPr/>
        <a:lstStyle/>
        <a:p>
          <a:r>
            <a:rPr lang="es-ES" smtClean="0"/>
            <a:t>PENALIDAD: 1 Tiro libre + reposición de balón en línea de saque ataque con 24 segundos de posición (sin advertencia previa)</a:t>
          </a:r>
          <a:endParaRPr lang="es-AR" dirty="0"/>
        </a:p>
      </dgm:t>
    </dgm:pt>
    <dgm:pt modelId="{E2DC71CA-4219-4C20-80C8-F8C52C6B729E}" type="parTrans" cxnId="{D0418449-AA03-4B58-B8AE-E11271828B11}">
      <dgm:prSet/>
      <dgm:spPr/>
      <dgm:t>
        <a:bodyPr/>
        <a:lstStyle/>
        <a:p>
          <a:endParaRPr lang="es-ES"/>
        </a:p>
      </dgm:t>
    </dgm:pt>
    <dgm:pt modelId="{4170D807-2533-4487-8F5D-AC5F91ED3AD8}" type="sibTrans" cxnId="{D0418449-AA03-4B58-B8AE-E11271828B11}">
      <dgm:prSet/>
      <dgm:spPr/>
      <dgm:t>
        <a:bodyPr/>
        <a:lstStyle/>
        <a:p>
          <a:endParaRPr lang="es-ES"/>
        </a:p>
      </dgm:t>
    </dgm:pt>
    <dgm:pt modelId="{18E7E368-4EF1-4E7C-B255-57FEF875E015}">
      <dgm:prSet/>
      <dgm:spPr/>
      <dgm:t>
        <a:bodyPr/>
        <a:lstStyle/>
        <a:p>
          <a:r>
            <a:rPr lang="es-ES" b="0" smtClean="0">
              <a:solidFill>
                <a:schemeClr val="tx1"/>
              </a:solidFill>
            </a:rPr>
            <a:t>TIEMPO MUERTO:</a:t>
          </a:r>
          <a:r>
            <a:rPr lang="es-ES" smtClean="0">
              <a:solidFill>
                <a:srgbClr val="FF0000"/>
              </a:solidFill>
            </a:rPr>
            <a:t> </a:t>
          </a:r>
          <a:r>
            <a:rPr lang="es-ES" smtClean="0"/>
            <a:t>SI. 2 DE 1 MINUTO UTILISABLES EN LOS PRIMEROS 4 PERIODOS Y 2 UTILISABLES EN LOS SEGUNDOS 4 PERIODOS</a:t>
          </a:r>
          <a:endParaRPr lang="es-AR" dirty="0"/>
        </a:p>
      </dgm:t>
    </dgm:pt>
    <dgm:pt modelId="{F334651B-809A-4693-8599-C535DE2B0FB9}" type="parTrans" cxnId="{2C799062-09CE-448D-93E1-02015A1E8887}">
      <dgm:prSet/>
      <dgm:spPr/>
      <dgm:t>
        <a:bodyPr/>
        <a:lstStyle/>
        <a:p>
          <a:endParaRPr lang="es-ES"/>
        </a:p>
      </dgm:t>
    </dgm:pt>
    <dgm:pt modelId="{C28DA529-6C06-4A99-A595-DCA600EAA995}" type="sibTrans" cxnId="{2C799062-09CE-448D-93E1-02015A1E8887}">
      <dgm:prSet/>
      <dgm:spPr/>
      <dgm:t>
        <a:bodyPr/>
        <a:lstStyle/>
        <a:p>
          <a:endParaRPr lang="es-ES"/>
        </a:p>
      </dgm:t>
    </dgm:pt>
    <dgm:pt modelId="{6E9F79E9-C1DC-4D04-80C2-1E0CB259C7E5}">
      <dgm:prSet/>
      <dgm:spPr/>
      <dgm:t>
        <a:bodyPr/>
        <a:lstStyle/>
        <a:p>
          <a:r>
            <a:rPr lang="es-AR" b="0" i="0" u="none" smtClean="0"/>
            <a:t>PRORROGA: </a:t>
          </a:r>
          <a:r>
            <a:rPr lang="es-ES" b="0" i="0" u="none" smtClean="0"/>
            <a:t>Si (periodo de 6 minutos, los necesarios)</a:t>
          </a:r>
          <a:endParaRPr lang="es-AR" dirty="0"/>
        </a:p>
      </dgm:t>
    </dgm:pt>
    <dgm:pt modelId="{A6FDBA45-5E4F-40B7-80EA-3BEB8CF0D47F}" type="parTrans" cxnId="{ABAA024E-9613-4C88-937B-CD1E780F16A0}">
      <dgm:prSet/>
      <dgm:spPr/>
      <dgm:t>
        <a:bodyPr/>
        <a:lstStyle/>
        <a:p>
          <a:endParaRPr lang="es-ES"/>
        </a:p>
      </dgm:t>
    </dgm:pt>
    <dgm:pt modelId="{D7668766-C415-4AAA-8B68-9B348BB6D34C}" type="sibTrans" cxnId="{ABAA024E-9613-4C88-937B-CD1E780F16A0}">
      <dgm:prSet/>
      <dgm:spPr/>
      <dgm:t>
        <a:bodyPr/>
        <a:lstStyle/>
        <a:p>
          <a:endParaRPr lang="es-ES"/>
        </a:p>
      </dgm:t>
    </dgm:pt>
    <dgm:pt modelId="{B85648A8-3C7B-42A5-94EE-5F2B19B8AFD7}">
      <dgm:prSet/>
      <dgm:spPr/>
      <dgm:t>
        <a:bodyPr/>
        <a:lstStyle/>
        <a:p>
          <a:r>
            <a:rPr lang="es-ES" smtClean="0"/>
            <a:t>CORTINAS: </a:t>
          </a:r>
          <a:r>
            <a:rPr lang="es-ES" b="1" smtClean="0"/>
            <a:t>SI,</a:t>
          </a:r>
          <a:r>
            <a:rPr lang="es-ES" smtClean="0"/>
            <a:t> están permitidas las cortinas </a:t>
          </a:r>
          <a:r>
            <a:rPr lang="es-ES" b="1" smtClean="0"/>
            <a:t>INDIRECTAS</a:t>
          </a:r>
          <a:endParaRPr lang="es-AR" b="1" dirty="0"/>
        </a:p>
      </dgm:t>
    </dgm:pt>
    <dgm:pt modelId="{E794FE19-736C-4A2D-8E1F-0C8CD17C031F}" type="parTrans" cxnId="{B08E1990-D94D-47F0-8716-4F794057CC37}">
      <dgm:prSet/>
      <dgm:spPr/>
      <dgm:t>
        <a:bodyPr/>
        <a:lstStyle/>
        <a:p>
          <a:endParaRPr lang="es-ES"/>
        </a:p>
      </dgm:t>
    </dgm:pt>
    <dgm:pt modelId="{7D26D3D8-5BC2-4C0D-B083-7E9C7BC2D93D}" type="sibTrans" cxnId="{B08E1990-D94D-47F0-8716-4F794057CC37}">
      <dgm:prSet/>
      <dgm:spPr/>
      <dgm:t>
        <a:bodyPr/>
        <a:lstStyle/>
        <a:p>
          <a:endParaRPr lang="es-ES"/>
        </a:p>
      </dgm:t>
    </dgm:pt>
    <dgm:pt modelId="{D52581B2-99A9-4A4E-A57F-2D48E661AE5D}">
      <dgm:prSet/>
      <dgm:spPr/>
      <dgm:t>
        <a:bodyPr/>
        <a:lstStyle/>
        <a:p>
          <a:r>
            <a:rPr lang="es-ES" b="0" smtClean="0"/>
            <a:t>CORTINAS: </a:t>
          </a:r>
          <a:r>
            <a:rPr lang="es-ES" b="1" smtClean="0"/>
            <a:t>NO, ESTAN PERMITIDAS LAS CORTINAS DIRECTAS </a:t>
          </a:r>
          <a:endParaRPr lang="es-AR" b="1" dirty="0"/>
        </a:p>
      </dgm:t>
    </dgm:pt>
    <dgm:pt modelId="{84D2191A-AD78-4996-BA6A-25DC60B188B5}" type="parTrans" cxnId="{715169E1-E8D3-4187-81FA-7FAACDF27B93}">
      <dgm:prSet/>
      <dgm:spPr/>
      <dgm:t>
        <a:bodyPr/>
        <a:lstStyle/>
        <a:p>
          <a:endParaRPr lang="es-ES"/>
        </a:p>
      </dgm:t>
    </dgm:pt>
    <dgm:pt modelId="{BF8446C4-AAA8-4FF3-924D-B2CEB2DE2226}" type="sibTrans" cxnId="{715169E1-E8D3-4187-81FA-7FAACDF27B93}">
      <dgm:prSet/>
      <dgm:spPr/>
      <dgm:t>
        <a:bodyPr/>
        <a:lstStyle/>
        <a:p>
          <a:endParaRPr lang="es-ES"/>
        </a:p>
      </dgm:t>
    </dgm:pt>
    <dgm:pt modelId="{B34562DA-3137-44E9-8957-E3BEBF894347}">
      <dgm:prSet/>
      <dgm:spPr/>
      <dgm:t>
        <a:bodyPr/>
        <a:lstStyle/>
        <a:p>
          <a:r>
            <a:rPr lang="es-ES" b="0" smtClean="0"/>
            <a:t>PICK AND ROLL Y BALÓN EN MANO: </a:t>
          </a:r>
          <a:r>
            <a:rPr lang="es-ES" b="1" smtClean="0"/>
            <a:t>NO ESTAN PARMITIDOS</a:t>
          </a:r>
          <a:endParaRPr lang="es-AR" b="1" dirty="0"/>
        </a:p>
      </dgm:t>
    </dgm:pt>
    <dgm:pt modelId="{5F6FD118-F7AD-4DDF-A0B9-F5B8B4D84E99}" type="parTrans" cxnId="{533CF67E-618C-4AE6-ACF8-5827AA333D92}">
      <dgm:prSet/>
      <dgm:spPr/>
      <dgm:t>
        <a:bodyPr/>
        <a:lstStyle/>
        <a:p>
          <a:endParaRPr lang="es-ES"/>
        </a:p>
      </dgm:t>
    </dgm:pt>
    <dgm:pt modelId="{55D069CD-11D4-4AA6-BC2E-7568C5803816}" type="sibTrans" cxnId="{533CF67E-618C-4AE6-ACF8-5827AA333D92}">
      <dgm:prSet/>
      <dgm:spPr/>
      <dgm:t>
        <a:bodyPr/>
        <a:lstStyle/>
        <a:p>
          <a:endParaRPr lang="es-ES"/>
        </a:p>
      </dgm:t>
    </dgm:pt>
    <dgm:pt modelId="{AAE922AF-BF5E-4032-9734-0980D8A68936}">
      <dgm:prSet/>
      <dgm:spPr/>
      <dgm:t>
        <a:bodyPr/>
        <a:lstStyle/>
        <a:p>
          <a:r>
            <a:rPr lang="es-ES" b="0" dirty="0" smtClean="0"/>
            <a:t>PENALIDAD: En caso de realizar cualquiera de los casos anteriormente prohibidos se sancionara con pelota para el equipo oponente + 24 segundos de posición </a:t>
          </a:r>
          <a:endParaRPr lang="es-AR" b="0" dirty="0"/>
        </a:p>
      </dgm:t>
    </dgm:pt>
    <dgm:pt modelId="{D19E4E19-31A9-408E-93DD-27DC18D5D052}" type="parTrans" cxnId="{9C4D004D-2F15-4196-A065-DD29241FC652}">
      <dgm:prSet/>
      <dgm:spPr/>
      <dgm:t>
        <a:bodyPr/>
        <a:lstStyle/>
        <a:p>
          <a:endParaRPr lang="es-ES"/>
        </a:p>
      </dgm:t>
    </dgm:pt>
    <dgm:pt modelId="{CD99CBBE-EB20-4A46-87BA-61CF338933E8}" type="sibTrans" cxnId="{9C4D004D-2F15-4196-A065-DD29241FC652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05E21B5-A291-4F27-A417-27445E438488}" srcId="{42AF0357-CDF0-4F4C-BCE8-D722DC663C35}" destId="{12DE0649-7604-418C-B742-051222E7274A}" srcOrd="4" destOrd="0" parTransId="{EC044420-D8CD-45E3-840E-7F9437CEE25B}" sibTransId="{6112D8F1-2563-4DA8-96FC-23F19C3F75ED}"/>
    <dgm:cxn modelId="{1B8C49C9-F0B6-4F65-AFD1-A7C2BB78CD27}" srcId="{42AF0357-CDF0-4F4C-BCE8-D722DC663C35}" destId="{8837F08A-388D-41FA-82BA-168E61F67DF8}" srcOrd="2" destOrd="0" parTransId="{D8C4240A-DBCC-4294-A717-2226EC4F7D91}" sibTransId="{F3B73655-297A-45C7-996A-6E2B838F0021}"/>
    <dgm:cxn modelId="{758E655A-616D-4AC2-9B3B-F18F14FBF13F}" type="presOf" srcId="{070100F6-616D-4434-AEF8-052DABA62A96}" destId="{F9C924A8-D995-4603-9862-A0481C4D4520}" srcOrd="0" destOrd="1" presId="urn:microsoft.com/office/officeart/2005/8/layout/list1"/>
    <dgm:cxn modelId="{7DB90289-BF96-4196-95DA-D3D20AE6F4B4}" type="presOf" srcId="{8837F08A-388D-41FA-82BA-168E61F67DF8}" destId="{F9C924A8-D995-4603-9862-A0481C4D4520}" srcOrd="0" destOrd="2" presId="urn:microsoft.com/office/officeart/2005/8/layout/list1"/>
    <dgm:cxn modelId="{517082F4-6BC9-4A1A-9551-29ACF49366CE}" srcId="{42AF0357-CDF0-4F4C-BCE8-D722DC663C35}" destId="{070100F6-616D-4434-AEF8-052DABA62A96}" srcOrd="1" destOrd="0" parTransId="{A0A9E47F-5483-4553-BB64-D1FB04A56A16}" sibTransId="{D0C8AE80-3F90-4154-B039-7FB5DD588F9D}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7413733F-FBD5-4836-87E4-C538C8D29E10}" srcId="{42AF0357-CDF0-4F4C-BCE8-D722DC663C35}" destId="{09CEE0FA-DE3D-49C4-ADE7-B119B432EC90}" srcOrd="3" destOrd="0" parTransId="{CC4F1B36-7EFE-4B47-8885-66DBCE8ECB1F}" sibTransId="{23506BD0-D8DB-46E1-9C21-CCD1F5BE2392}"/>
    <dgm:cxn modelId="{533CF67E-618C-4AE6-ACF8-5827AA333D92}" srcId="{42AF0357-CDF0-4F4C-BCE8-D722DC663C35}" destId="{B34562DA-3137-44E9-8957-E3BEBF894347}" srcOrd="18" destOrd="0" parTransId="{5F6FD118-F7AD-4DDF-A0B9-F5B8B4D84E99}" sibTransId="{55D069CD-11D4-4AA6-BC2E-7568C5803816}"/>
    <dgm:cxn modelId="{790021A6-70D5-4CAB-8826-AB72A47C8799}" srcId="{42AF0357-CDF0-4F4C-BCE8-D722DC663C35}" destId="{61D24358-71B4-4A6B-9E6A-72E87152A09E}" srcOrd="9" destOrd="0" parTransId="{BC639410-CB3E-4A80-ACFA-B3D0D5D00EA6}" sibTransId="{06C18D4F-4D77-4846-A78A-B4505093EF02}"/>
    <dgm:cxn modelId="{717AAF7B-D43E-4B06-B21A-469424E966FA}" srcId="{42AF0357-CDF0-4F4C-BCE8-D722DC663C35}" destId="{34BF06E3-D1DC-42B9-97DD-A8C05102A6ED}" srcOrd="5" destOrd="0" parTransId="{6160875B-2F67-4D4B-8795-6A1EF3EE7087}" sibTransId="{52C56ADE-D768-4DA9-8088-B52BD8C5F474}"/>
    <dgm:cxn modelId="{ABAA024E-9613-4C88-937B-CD1E780F16A0}" srcId="{42AF0357-CDF0-4F4C-BCE8-D722DC663C35}" destId="{6E9F79E9-C1DC-4D04-80C2-1E0CB259C7E5}" srcOrd="15" destOrd="0" parTransId="{A6FDBA45-5E4F-40B7-80EA-3BEB8CF0D47F}" sibTransId="{D7668766-C415-4AAA-8B68-9B348BB6D34C}"/>
    <dgm:cxn modelId="{4BA5E014-71A6-4E52-BDBE-C9A25E5A0CF6}" type="presOf" srcId="{AAE922AF-BF5E-4032-9734-0980D8A68936}" destId="{F9C924A8-D995-4603-9862-A0481C4D4520}" srcOrd="0" destOrd="19" presId="urn:microsoft.com/office/officeart/2005/8/layout/list1"/>
    <dgm:cxn modelId="{EBCB0A74-1E4C-4FAA-ACD2-CAC50E24A57E}" type="presOf" srcId="{84E55BA7-BCBF-4610-9723-99FD22746FC7}" destId="{F9C924A8-D995-4603-9862-A0481C4D4520}" srcOrd="0" destOrd="12" presId="urn:microsoft.com/office/officeart/2005/8/layout/list1"/>
    <dgm:cxn modelId="{1F794739-2DB3-4B16-882D-7816C10AD415}" srcId="{42AF0357-CDF0-4F4C-BCE8-D722DC663C35}" destId="{FD48A992-1DAA-4D28-B161-DC8AE9AB875C}" srcOrd="8" destOrd="0" parTransId="{6490821F-C32A-46EE-8962-EC2B68277765}" sibTransId="{13BAF180-C403-419D-B0B6-647DF91F3E5C}"/>
    <dgm:cxn modelId="{4C670F37-F78D-4B1A-9117-33AEA412E5FF}" type="presOf" srcId="{09CEE0FA-DE3D-49C4-ADE7-B119B432EC90}" destId="{F9C924A8-D995-4603-9862-A0481C4D4520}" srcOrd="0" destOrd="3" presId="urn:microsoft.com/office/officeart/2005/8/layout/list1"/>
    <dgm:cxn modelId="{F32FDD47-286E-40D6-ABE8-66A1EF6F8388}" srcId="{42AF0357-CDF0-4F4C-BCE8-D722DC663C35}" destId="{818D1752-244D-4AAC-B9F2-6687AADBF359}" srcOrd="6" destOrd="0" parTransId="{204CA9BD-B7F6-44C7-8F2F-C7AD2E65FF0E}" sibTransId="{A20978F8-ECB4-49C7-AFB0-306E9DB8C21E}"/>
    <dgm:cxn modelId="{062B6F67-9034-40FF-941A-2F448B52F6F8}" type="presOf" srcId="{6E9F79E9-C1DC-4D04-80C2-1E0CB259C7E5}" destId="{F9C924A8-D995-4603-9862-A0481C4D4520}" srcOrd="0" destOrd="15" presId="urn:microsoft.com/office/officeart/2005/8/layout/list1"/>
    <dgm:cxn modelId="{9EAB7DAC-3368-4BC8-8FC3-3B1017E44D52}" type="presOf" srcId="{61D24358-71B4-4A6B-9E6A-72E87152A09E}" destId="{F9C924A8-D995-4603-9862-A0481C4D4520}" srcOrd="0" destOrd="9" presId="urn:microsoft.com/office/officeart/2005/8/layout/list1"/>
    <dgm:cxn modelId="{975943C5-F48D-4406-9DD7-DBB2EC317FA1}" type="presOf" srcId="{34BF06E3-D1DC-42B9-97DD-A8C05102A6ED}" destId="{F9C924A8-D995-4603-9862-A0481C4D4520}" srcOrd="0" destOrd="5" presId="urn:microsoft.com/office/officeart/2005/8/layout/list1"/>
    <dgm:cxn modelId="{70D2B7A2-BA56-4092-B687-0A2DB080122B}" type="presOf" srcId="{18E7E368-4EF1-4E7C-B255-57FEF875E015}" destId="{F9C924A8-D995-4603-9862-A0481C4D4520}" srcOrd="0" destOrd="14" presId="urn:microsoft.com/office/officeart/2005/8/layout/list1"/>
    <dgm:cxn modelId="{715169E1-E8D3-4187-81FA-7FAACDF27B93}" srcId="{42AF0357-CDF0-4F4C-BCE8-D722DC663C35}" destId="{D52581B2-99A9-4A4E-A57F-2D48E661AE5D}" srcOrd="17" destOrd="0" parTransId="{84D2191A-AD78-4996-BA6A-25DC60B188B5}" sibTransId="{BF8446C4-AAA8-4FF3-924D-B2CEB2DE2226}"/>
    <dgm:cxn modelId="{DC0EBAFD-4A8A-48BE-8D0B-DCE852D5854D}" type="presOf" srcId="{FD48A992-1DAA-4D28-B161-DC8AE9AB875C}" destId="{F9C924A8-D995-4603-9862-A0481C4D4520}" srcOrd="0" destOrd="8" presId="urn:microsoft.com/office/officeart/2005/8/layout/list1"/>
    <dgm:cxn modelId="{7C1EC078-DDBF-4C72-B444-EC574AF96B9E}" type="presOf" srcId="{715DBFE8-F163-4BCD-94DA-957947631A99}" destId="{F9C924A8-D995-4603-9862-A0481C4D4520}" srcOrd="0" destOrd="0" presId="urn:microsoft.com/office/officeart/2005/8/layout/list1"/>
    <dgm:cxn modelId="{83809A85-DEA6-4118-8EA9-0308E3D06A1B}" type="presOf" srcId="{B34562DA-3137-44E9-8957-E3BEBF894347}" destId="{F9C924A8-D995-4603-9862-A0481C4D4520}" srcOrd="0" destOrd="18" presId="urn:microsoft.com/office/officeart/2005/8/layout/list1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961B3539-B76E-46AB-B09B-57FE066320AD}" type="presOf" srcId="{B3A3CB15-1EE8-4C30-83EC-05371964F581}" destId="{F9C924A8-D995-4603-9862-A0481C4D4520}" srcOrd="0" destOrd="13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46EF284D-3083-4F25-9074-203178BC5790}" srcId="{42AF0357-CDF0-4F4C-BCE8-D722DC663C35}" destId="{962F522F-FBA5-4D39-A291-A263B46BFE67}" srcOrd="7" destOrd="0" parTransId="{8E0D925D-0018-41EE-A7EB-4C5BABA28BCD}" sibTransId="{19383B1C-D30C-402B-9F30-C50DC7B259B5}"/>
    <dgm:cxn modelId="{8E24C347-3D41-44E3-B283-9AE62C53D818}" type="presOf" srcId="{12DE0649-7604-418C-B742-051222E7274A}" destId="{F9C924A8-D995-4603-9862-A0481C4D4520}" srcOrd="0" destOrd="4" presId="urn:microsoft.com/office/officeart/2005/8/layout/list1"/>
    <dgm:cxn modelId="{D0418449-AA03-4B58-B8AE-E11271828B11}" srcId="{42AF0357-CDF0-4F4C-BCE8-D722DC663C35}" destId="{B3A3CB15-1EE8-4C30-83EC-05371964F581}" srcOrd="13" destOrd="0" parTransId="{E2DC71CA-4219-4C20-80C8-F8C52C6B729E}" sibTransId="{4170D807-2533-4487-8F5D-AC5F91ED3AD8}"/>
    <dgm:cxn modelId="{2C799062-09CE-448D-93E1-02015A1E8887}" srcId="{42AF0357-CDF0-4F4C-BCE8-D722DC663C35}" destId="{18E7E368-4EF1-4E7C-B255-57FEF875E015}" srcOrd="14" destOrd="0" parTransId="{F334651B-809A-4693-8599-C535DE2B0FB9}" sibTransId="{C28DA529-6C06-4A99-A595-DCA600EAA995}"/>
    <dgm:cxn modelId="{9C4D004D-2F15-4196-A065-DD29241FC652}" srcId="{42AF0357-CDF0-4F4C-BCE8-D722DC663C35}" destId="{AAE922AF-BF5E-4032-9734-0980D8A68936}" srcOrd="19" destOrd="0" parTransId="{D19E4E19-31A9-408E-93DD-27DC18D5D052}" sibTransId="{CD99CBBE-EB20-4A46-87BA-61CF338933E8}"/>
    <dgm:cxn modelId="{48001821-82F7-4A5A-A444-A079CE3782B7}" type="presOf" srcId="{962F522F-FBA5-4D39-A291-A263B46BFE67}" destId="{F9C924A8-D995-4603-9862-A0481C4D4520}" srcOrd="0" destOrd="7" presId="urn:microsoft.com/office/officeart/2005/8/layout/list1"/>
    <dgm:cxn modelId="{71CCE5E3-D853-4A4F-9284-12ECD2E6BCD5}" type="presOf" srcId="{169C57B9-5E4D-4EE2-ACEE-2BA39C106130}" destId="{F9C924A8-D995-4603-9862-A0481C4D4520}" srcOrd="0" destOrd="10" presId="urn:microsoft.com/office/officeart/2005/8/layout/list1"/>
    <dgm:cxn modelId="{333ECA9C-8CD4-4E67-AD4B-671FE5587665}" srcId="{42AF0357-CDF0-4F4C-BCE8-D722DC663C35}" destId="{715DBFE8-F163-4BCD-94DA-957947631A99}" srcOrd="0" destOrd="0" parTransId="{EFE235D0-F8B3-435D-8035-46808FB0D440}" sibTransId="{59E6673A-0FF7-4AA0-9EBA-44F964B60DCD}"/>
    <dgm:cxn modelId="{E3E52134-65F9-468C-80B1-59D6B5AD1867}" type="presOf" srcId="{B85648A8-3C7B-42A5-94EE-5F2B19B8AFD7}" destId="{F9C924A8-D995-4603-9862-A0481C4D4520}" srcOrd="0" destOrd="16" presId="urn:microsoft.com/office/officeart/2005/8/layout/list1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BE6C8643-6509-48BE-8070-0B133AA26B49}" srcId="{42AF0357-CDF0-4F4C-BCE8-D722DC663C35}" destId="{84E55BA7-BCBF-4610-9723-99FD22746FC7}" srcOrd="12" destOrd="0" parTransId="{60BF082F-39D0-4DD0-AD3D-CD98029A18E9}" sibTransId="{BC5759A4-F5CB-4E1C-B40B-79124D13F9C6}"/>
    <dgm:cxn modelId="{1DE3F1BC-2EA3-441C-B70C-5C5724C701D8}" type="presOf" srcId="{02E3A6F7-BBEF-448C-9A04-35AA3BC89D01}" destId="{F9C924A8-D995-4603-9862-A0481C4D4520}" srcOrd="0" destOrd="11" presId="urn:microsoft.com/office/officeart/2005/8/layout/list1"/>
    <dgm:cxn modelId="{E0DEB426-17B4-4276-9317-14ADFBFC458D}" srcId="{42AF0357-CDF0-4F4C-BCE8-D722DC663C35}" destId="{169C57B9-5E4D-4EE2-ACEE-2BA39C106130}" srcOrd="10" destOrd="0" parTransId="{9EDDDC95-76D2-449C-BF3D-FB0AFF8A46BD}" sibTransId="{658DB500-9C15-47FB-88C1-60A390504D97}"/>
    <dgm:cxn modelId="{B08E1990-D94D-47F0-8716-4F794057CC37}" srcId="{42AF0357-CDF0-4F4C-BCE8-D722DC663C35}" destId="{B85648A8-3C7B-42A5-94EE-5F2B19B8AFD7}" srcOrd="16" destOrd="0" parTransId="{E794FE19-736C-4A2D-8E1F-0C8CD17C031F}" sibTransId="{7D26D3D8-5BC2-4C0D-B083-7E9C7BC2D93D}"/>
    <dgm:cxn modelId="{8C478666-5A55-4978-A9D8-CF0AB59F083E}" type="presOf" srcId="{D52581B2-99A9-4A4E-A57F-2D48E661AE5D}" destId="{F9C924A8-D995-4603-9862-A0481C4D4520}" srcOrd="0" destOrd="17" presId="urn:microsoft.com/office/officeart/2005/8/layout/list1"/>
    <dgm:cxn modelId="{E7E111F6-B847-47C4-A8BE-3A88FFE3E4F6}" srcId="{42AF0357-CDF0-4F4C-BCE8-D722DC663C35}" destId="{02E3A6F7-BBEF-448C-9A04-35AA3BC89D01}" srcOrd="11" destOrd="0" parTransId="{6A6489CD-8DC3-4A48-9413-38A6754C9E59}" sibTransId="{572A3FE1-0B3A-4343-BC79-12CB3AB2D20B}"/>
    <dgm:cxn modelId="{C8C76D54-D207-4BC6-B239-FA5A2B522DC9}" type="presOf" srcId="{818D1752-244D-4AAC-B9F2-6687AADBF359}" destId="{F9C924A8-D995-4603-9862-A0481C4D4520}" srcOrd="0" destOrd="6" presId="urn:microsoft.com/office/officeart/2005/8/layout/list1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dirty="0" smtClean="0"/>
            <a:t>JUGADOR/A FEDERADO/A: Si</a:t>
          </a:r>
          <a:endParaRPr lang="es-ES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9F46E4B2-EE8A-434C-BDAD-7B63B39FF14D}">
      <dgm:prSet/>
      <dgm:spPr/>
      <dgm:t>
        <a:bodyPr/>
        <a:lstStyle/>
        <a:p>
          <a:r>
            <a:rPr lang="es-ES" smtClean="0"/>
            <a:t>CANTIDAD MINIMA DE PERIODOS POR JUGADOR/A: 2 por jugador/a completos</a:t>
          </a:r>
          <a:endParaRPr lang="es-ES" dirty="0"/>
        </a:p>
      </dgm:t>
    </dgm:pt>
    <dgm:pt modelId="{642F3E42-5025-4604-BA76-C324C8E7AA97}" type="parTrans" cxnId="{6D15D97A-274D-4E88-86BF-E8916D5D260A}">
      <dgm:prSet/>
      <dgm:spPr/>
      <dgm:t>
        <a:bodyPr/>
        <a:lstStyle/>
        <a:p>
          <a:endParaRPr lang="es-ES"/>
        </a:p>
      </dgm:t>
    </dgm:pt>
    <dgm:pt modelId="{7F435C13-076F-47BE-B9FE-6AB7204141DC}" type="sibTrans" cxnId="{6D15D97A-274D-4E88-86BF-E8916D5D260A}">
      <dgm:prSet/>
      <dgm:spPr/>
      <dgm:t>
        <a:bodyPr/>
        <a:lstStyle/>
        <a:p>
          <a:endParaRPr lang="es-ES"/>
        </a:p>
      </dgm:t>
    </dgm:pt>
    <dgm:pt modelId="{34512147-94BE-4605-B6F7-606CA69040B5}">
      <dgm:prSet/>
      <dgm:spPr/>
      <dgm:t>
        <a:bodyPr/>
        <a:lstStyle/>
        <a:p>
          <a:r>
            <a:rPr lang="es-ES" dirty="0" smtClean="0"/>
            <a:t>CANTIDAD MAXIMA DE PERIODOS POR JUGADOR/A: 12 </a:t>
          </a:r>
          <a:r>
            <a:rPr lang="es-ES" dirty="0" smtClean="0"/>
            <a:t>– 13 jugadores </a:t>
          </a:r>
          <a:r>
            <a:rPr lang="es-ES" dirty="0" smtClean="0"/>
            <a:t>en acta (4</a:t>
          </a:r>
          <a:r>
            <a:rPr lang="es-ES" dirty="0" smtClean="0"/>
            <a:t>), 14 - </a:t>
          </a:r>
          <a:r>
            <a:rPr lang="es-ES" dirty="0" smtClean="0"/>
            <a:t>15 jugadores en acta (3) </a:t>
          </a:r>
          <a:endParaRPr lang="es-ES" dirty="0"/>
        </a:p>
      </dgm:t>
    </dgm:pt>
    <dgm:pt modelId="{0D60A36A-FDE4-4CDE-BCCB-F0BDACAB0CEA}" type="parTrans" cxnId="{D90523F1-4DA2-45E8-B944-142F2D3BB789}">
      <dgm:prSet/>
      <dgm:spPr/>
      <dgm:t>
        <a:bodyPr/>
        <a:lstStyle/>
        <a:p>
          <a:endParaRPr lang="es-ES"/>
        </a:p>
      </dgm:t>
    </dgm:pt>
    <dgm:pt modelId="{F85CE73C-E38B-4FE6-89C9-13C26686B664}" type="sibTrans" cxnId="{D90523F1-4DA2-45E8-B944-142F2D3BB789}">
      <dgm:prSet/>
      <dgm:spPr/>
      <dgm:t>
        <a:bodyPr/>
        <a:lstStyle/>
        <a:p>
          <a:endParaRPr lang="es-ES"/>
        </a:p>
      </dgm:t>
    </dgm:pt>
    <dgm:pt modelId="{8CF8F996-1DF0-4BCC-A8C0-4F8C9207869D}">
      <dgm:prSet/>
      <dgm:spPr/>
      <dgm:t>
        <a:bodyPr/>
        <a:lstStyle/>
        <a:p>
          <a:r>
            <a:rPr lang="es-ES" smtClean="0"/>
            <a:t>MINUTOS DE JUEGO POR JUGADOR/A: No son acumulables para completar los periodos</a:t>
          </a:r>
          <a:endParaRPr lang="es-ES" dirty="0"/>
        </a:p>
      </dgm:t>
    </dgm:pt>
    <dgm:pt modelId="{AACF85DA-67DA-482A-9A88-3710BC7B002B}" type="parTrans" cxnId="{B26B747F-5B13-42A4-A354-5C150879A3AF}">
      <dgm:prSet/>
      <dgm:spPr/>
      <dgm:t>
        <a:bodyPr/>
        <a:lstStyle/>
        <a:p>
          <a:endParaRPr lang="es-ES"/>
        </a:p>
      </dgm:t>
    </dgm:pt>
    <dgm:pt modelId="{A31BBCE9-61F1-4CE0-AECA-A28EE640D7A1}" type="sibTrans" cxnId="{B26B747F-5B13-42A4-A354-5C150879A3AF}">
      <dgm:prSet/>
      <dgm:spPr/>
      <dgm:t>
        <a:bodyPr/>
        <a:lstStyle/>
        <a:p>
          <a:endParaRPr lang="es-ES"/>
        </a:p>
      </dgm:t>
    </dgm:pt>
    <dgm:pt modelId="{BB2010E7-CAD8-41FA-ACDB-202A45237D62}">
      <dgm:prSet/>
      <dgm:spPr/>
      <dgm:t>
        <a:bodyPr/>
        <a:lstStyle/>
        <a:p>
          <a:r>
            <a:rPr lang="es-ES" smtClean="0"/>
            <a:t>FALTAS PERSONALES POR JUGADOR/A: Si, cinco (5)</a:t>
          </a:r>
          <a:endParaRPr lang="es-ES" dirty="0"/>
        </a:p>
      </dgm:t>
    </dgm:pt>
    <dgm:pt modelId="{050AD422-E367-469B-9FED-4798A0678247}" type="parTrans" cxnId="{7936DE0D-72A2-4B26-AA34-1276D828B145}">
      <dgm:prSet/>
      <dgm:spPr/>
      <dgm:t>
        <a:bodyPr/>
        <a:lstStyle/>
        <a:p>
          <a:endParaRPr lang="es-ES"/>
        </a:p>
      </dgm:t>
    </dgm:pt>
    <dgm:pt modelId="{EB87676A-3238-4FC5-948C-5995DA51D0E4}" type="sibTrans" cxnId="{7936DE0D-72A2-4B26-AA34-1276D828B145}">
      <dgm:prSet/>
      <dgm:spPr/>
      <dgm:t>
        <a:bodyPr/>
        <a:lstStyle/>
        <a:p>
          <a:endParaRPr lang="es-ES"/>
        </a:p>
      </dgm:t>
    </dgm:pt>
    <dgm:pt modelId="{263F7910-A454-4ACA-A89D-EDE692EA2707}">
      <dgm:prSet/>
      <dgm:spPr/>
      <dgm:t>
        <a:bodyPr/>
        <a:lstStyle/>
        <a:p>
          <a:r>
            <a:rPr lang="es-ES" smtClean="0">
              <a:solidFill>
                <a:schemeClr val="tx1"/>
              </a:solidFill>
            </a:rPr>
            <a:t>FALTAS DE EQUIPO</a:t>
          </a:r>
          <a:r>
            <a:rPr lang="es-ES" smtClean="0">
              <a:solidFill>
                <a:srgbClr val="FF0000"/>
              </a:solidFill>
            </a:rPr>
            <a:t>: </a:t>
          </a:r>
          <a:r>
            <a:rPr lang="es-ES" smtClean="0"/>
            <a:t>Si, a partir de la 5° falta acumulable de equipo. Se lanzarán dos tiros libres.</a:t>
          </a:r>
          <a:endParaRPr lang="es-ES" dirty="0"/>
        </a:p>
      </dgm:t>
    </dgm:pt>
    <dgm:pt modelId="{8D83E7EA-7052-4E07-9F8C-82192522C8A2}" type="parTrans" cxnId="{1175D140-6CDF-42FD-95F2-8B25B98F3B91}">
      <dgm:prSet/>
      <dgm:spPr/>
      <dgm:t>
        <a:bodyPr/>
        <a:lstStyle/>
        <a:p>
          <a:endParaRPr lang="es-ES"/>
        </a:p>
      </dgm:t>
    </dgm:pt>
    <dgm:pt modelId="{0EBD1C39-D8CF-4E35-86B0-C8B00CCCB157}" type="sibTrans" cxnId="{1175D140-6CDF-42FD-95F2-8B25B98F3B91}">
      <dgm:prSet/>
      <dgm:spPr/>
      <dgm:t>
        <a:bodyPr/>
        <a:lstStyle/>
        <a:p>
          <a:endParaRPr lang="es-ES"/>
        </a:p>
      </dgm:t>
    </dgm:pt>
    <dgm:pt modelId="{4A1F8D98-802F-4A17-A429-DB9507B64F12}">
      <dgm:prSet/>
      <dgm:spPr/>
      <dgm:t>
        <a:bodyPr/>
        <a:lstStyle/>
        <a:p>
          <a:r>
            <a:rPr lang="es-ES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dirty="0"/>
        </a:p>
      </dgm:t>
    </dgm:pt>
    <dgm:pt modelId="{868B1E9B-C421-474A-AE55-6E2C422C13FF}" type="parTrans" cxnId="{22500369-516F-4D1F-B39F-57D49CBA2F22}">
      <dgm:prSet/>
      <dgm:spPr/>
      <dgm:t>
        <a:bodyPr/>
        <a:lstStyle/>
        <a:p>
          <a:endParaRPr lang="es-ES"/>
        </a:p>
      </dgm:t>
    </dgm:pt>
    <dgm:pt modelId="{76352114-F1A9-40D4-916A-C4C9F0321ADE}" type="sibTrans" cxnId="{22500369-516F-4D1F-B39F-57D49CBA2F22}">
      <dgm:prSet/>
      <dgm:spPr/>
      <dgm:t>
        <a:bodyPr/>
        <a:lstStyle/>
        <a:p>
          <a:endParaRPr lang="es-ES"/>
        </a:p>
      </dgm:t>
    </dgm:pt>
    <dgm:pt modelId="{2362735F-7F95-4A96-AAD5-0A9E842CB466}">
      <dgm:prSet/>
      <dgm:spPr/>
      <dgm:t>
        <a:bodyPr/>
        <a:lstStyle/>
        <a:p>
          <a:r>
            <a:rPr lang="es-ES" smtClean="0"/>
            <a:t>FALTA TECNICA: Si, al jugador/a – Entrenador – Asistentes – Monitores.</a:t>
          </a:r>
          <a:endParaRPr lang="es-ES" dirty="0"/>
        </a:p>
      </dgm:t>
    </dgm:pt>
    <dgm:pt modelId="{A692D92B-33DB-400F-AADF-DB56363FA982}" type="parTrans" cxnId="{6683DA6E-771D-4758-9176-778AFE6AFA88}">
      <dgm:prSet/>
      <dgm:spPr/>
      <dgm:t>
        <a:bodyPr/>
        <a:lstStyle/>
        <a:p>
          <a:endParaRPr lang="es-ES"/>
        </a:p>
      </dgm:t>
    </dgm:pt>
    <dgm:pt modelId="{9E1E5F6C-1C01-4FF6-B621-5F5E35AFCC3D}" type="sibTrans" cxnId="{6683DA6E-771D-4758-9176-778AFE6AFA88}">
      <dgm:prSet/>
      <dgm:spPr/>
      <dgm:t>
        <a:bodyPr/>
        <a:lstStyle/>
        <a:p>
          <a:endParaRPr lang="es-ES"/>
        </a:p>
      </dgm:t>
    </dgm:pt>
    <dgm:pt modelId="{10D972AD-F4EC-4CF7-A41E-BAFDB5B17958}">
      <dgm:prSet/>
      <dgm:spPr/>
      <dgm:t>
        <a:bodyPr/>
        <a:lstStyle/>
        <a:p>
          <a:r>
            <a:rPr lang="es-ES" smtClean="0"/>
            <a:t>FALTA TECNICA/DESCALIFICADORA: Si, (según regla FIBA luego de /los tiros libres + 24 segundos de posición</a:t>
          </a:r>
          <a:endParaRPr lang="es-ES" dirty="0"/>
        </a:p>
      </dgm:t>
    </dgm:pt>
    <dgm:pt modelId="{F510FB85-EA78-4082-8CCA-5AE242C4DF11}" type="parTrans" cxnId="{E3A9BD58-F2A2-42B9-A70B-5AB6D6C519A0}">
      <dgm:prSet/>
      <dgm:spPr/>
      <dgm:t>
        <a:bodyPr/>
        <a:lstStyle/>
        <a:p>
          <a:endParaRPr lang="es-ES"/>
        </a:p>
      </dgm:t>
    </dgm:pt>
    <dgm:pt modelId="{B949D74C-CAC3-48C3-8651-23D8C79D4BFE}" type="sibTrans" cxnId="{E3A9BD58-F2A2-42B9-A70B-5AB6D6C519A0}">
      <dgm:prSet/>
      <dgm:spPr/>
      <dgm:t>
        <a:bodyPr/>
        <a:lstStyle/>
        <a:p>
          <a:endParaRPr lang="es-ES"/>
        </a:p>
      </dgm:t>
    </dgm:pt>
    <dgm:pt modelId="{33B7D08A-7674-40A6-A151-BECEC75C0379}">
      <dgm:prSet/>
      <dgm:spPr/>
      <dgm:t>
        <a:bodyPr/>
        <a:lstStyle/>
        <a:p>
          <a:r>
            <a:rPr lang="es-ES" smtClean="0"/>
            <a:t>EQUIPO DILIGENCIADO (SIREDI): Si</a:t>
          </a:r>
          <a:endParaRPr lang="es-ES" dirty="0"/>
        </a:p>
      </dgm:t>
    </dgm:pt>
    <dgm:pt modelId="{2CCA5731-9B58-4323-8E8E-C6D884A5D0B8}" type="parTrans" cxnId="{FF30B7DA-8F7C-4389-A3CA-1AB442C692D0}">
      <dgm:prSet/>
      <dgm:spPr/>
      <dgm:t>
        <a:bodyPr/>
        <a:lstStyle/>
        <a:p>
          <a:endParaRPr lang="es-ES"/>
        </a:p>
      </dgm:t>
    </dgm:pt>
    <dgm:pt modelId="{208D78CC-45F2-4D0D-8376-3B3FC3FA1DE6}" type="sibTrans" cxnId="{FF30B7DA-8F7C-4389-A3CA-1AB442C692D0}">
      <dgm:prSet/>
      <dgm:spPr/>
      <dgm:t>
        <a:bodyPr/>
        <a:lstStyle/>
        <a:p>
          <a:endParaRPr lang="es-ES"/>
        </a:p>
      </dgm:t>
    </dgm:pt>
    <dgm:pt modelId="{4FED7FF9-96B1-4512-A016-C3972BE56830}">
      <dgm:prSet/>
      <dgm:spPr/>
      <dgm:t>
        <a:bodyPr/>
        <a:lstStyle/>
        <a:p>
          <a:r>
            <a:rPr lang="es-ES" dirty="0" smtClean="0"/>
            <a:t>COMPOSICION MINIMA DEL EQUIPO AMBAS RAMAS (día de juego): 12 jugadores/as de la categoría o 10 mínimo (U12) + 2 (U-9 de segundo año). </a:t>
          </a:r>
          <a:r>
            <a:rPr lang="es-ES" b="1" dirty="0" smtClean="0"/>
            <a:t>El plantel debe estar compuesto mínimamente con 12 jugadores. </a:t>
          </a:r>
          <a:endParaRPr lang="es-ES" dirty="0"/>
        </a:p>
      </dgm:t>
    </dgm:pt>
    <dgm:pt modelId="{006B962A-45B8-48DB-B2AF-18F1D03E2905}" type="parTrans" cxnId="{A002467B-9FA8-40EA-A9BB-0AAEBEC322EB}">
      <dgm:prSet/>
      <dgm:spPr/>
      <dgm:t>
        <a:bodyPr/>
        <a:lstStyle/>
        <a:p>
          <a:endParaRPr lang="es-ES"/>
        </a:p>
      </dgm:t>
    </dgm:pt>
    <dgm:pt modelId="{BB935B27-07E7-4A1A-9E81-DCD09246E5DB}" type="sibTrans" cxnId="{A002467B-9FA8-40EA-A9BB-0AAEBEC322EB}">
      <dgm:prSet/>
      <dgm:spPr/>
      <dgm:t>
        <a:bodyPr/>
        <a:lstStyle/>
        <a:p>
          <a:endParaRPr lang="es-ES"/>
        </a:p>
      </dgm:t>
    </dgm:pt>
    <dgm:pt modelId="{D11F9063-45B6-4E1B-A90F-BE63E0A3C397}">
      <dgm:prSet/>
      <dgm:spPr/>
      <dgm:t>
        <a:bodyPr/>
        <a:lstStyle/>
        <a:p>
          <a:r>
            <a:rPr lang="es-ES" smtClean="0"/>
            <a:t>COMPOSICION MAXIMA DEL EQUIPO AMBAS RAMAS (día de juego): 15 jugadores/as, siempre respetando las cantidad mínima de la categoría en cuestión (10)</a:t>
          </a:r>
          <a:endParaRPr lang="es-ES" dirty="0"/>
        </a:p>
      </dgm:t>
    </dgm:pt>
    <dgm:pt modelId="{95E025A3-84B7-43CC-8AD4-0D1ADB65CB1A}" type="parTrans" cxnId="{32108237-1A21-4728-B44D-993359C7C98A}">
      <dgm:prSet/>
      <dgm:spPr/>
      <dgm:t>
        <a:bodyPr/>
        <a:lstStyle/>
        <a:p>
          <a:endParaRPr lang="es-ES"/>
        </a:p>
      </dgm:t>
    </dgm:pt>
    <dgm:pt modelId="{6CFD041B-F4B8-49F4-9132-659DE5FA1BC7}" type="sibTrans" cxnId="{32108237-1A21-4728-B44D-993359C7C98A}">
      <dgm:prSet/>
      <dgm:spPr/>
      <dgm:t>
        <a:bodyPr/>
        <a:lstStyle/>
        <a:p>
          <a:endParaRPr lang="es-ES"/>
        </a:p>
      </dgm:t>
    </dgm:pt>
    <dgm:pt modelId="{AAFA9640-AF08-466F-8D8F-4C0AE9F99FBD}">
      <dgm:prSet/>
      <dgm:spPr/>
      <dgm:t>
        <a:bodyPr/>
        <a:lstStyle/>
        <a:p>
          <a:r>
            <a:rPr lang="es-ES" dirty="0" smtClean="0"/>
            <a:t>LISTA DE BUENA FE (GES): 30</a:t>
          </a:r>
          <a:endParaRPr lang="es-ES" dirty="0"/>
        </a:p>
      </dgm:t>
    </dgm:pt>
    <dgm:pt modelId="{E43FD510-4A37-4D54-AEC4-B7AABC5AB51E}" type="parTrans" cxnId="{CEE921DE-E272-4A25-A2F5-A6D67C96619E}">
      <dgm:prSet/>
      <dgm:spPr/>
      <dgm:t>
        <a:bodyPr/>
        <a:lstStyle/>
        <a:p>
          <a:endParaRPr lang="es-ES"/>
        </a:p>
      </dgm:t>
    </dgm:pt>
    <dgm:pt modelId="{C8FEF2A3-43BB-4CE8-B5C1-4B9917027CDE}" type="sibTrans" cxnId="{CEE921DE-E272-4A25-A2F5-A6D67C96619E}">
      <dgm:prSet/>
      <dgm:spPr/>
      <dgm:t>
        <a:bodyPr/>
        <a:lstStyle/>
        <a:p>
          <a:endParaRPr lang="es-ES"/>
        </a:p>
      </dgm:t>
    </dgm:pt>
    <dgm:pt modelId="{ECA2C3F5-49D8-4A42-A1DA-4C43D79EA049}">
      <dgm:prSet/>
      <dgm:spPr/>
      <dgm:t>
        <a:bodyPr/>
        <a:lstStyle/>
        <a:p>
          <a:r>
            <a:rPr lang="es-ES" smtClean="0"/>
            <a:t>ENTRENADOR/A: Principal, mínimo Nivel 1 ENEBA</a:t>
          </a:r>
          <a:endParaRPr lang="es-ES" dirty="0"/>
        </a:p>
      </dgm:t>
    </dgm:pt>
    <dgm:pt modelId="{42FAD197-F4AC-4F2D-8B1E-EBAB02F74FBA}" type="parTrans" cxnId="{AFFADA74-A024-4FF8-BE3D-A078F39ADE03}">
      <dgm:prSet/>
      <dgm:spPr/>
      <dgm:t>
        <a:bodyPr/>
        <a:lstStyle/>
        <a:p>
          <a:endParaRPr lang="es-ES"/>
        </a:p>
      </dgm:t>
    </dgm:pt>
    <dgm:pt modelId="{B663D7FE-D654-498A-8DB8-C980C25C2833}" type="sibTrans" cxnId="{AFFADA74-A024-4FF8-BE3D-A078F39ADE03}">
      <dgm:prSet/>
      <dgm:spPr/>
      <dgm:t>
        <a:bodyPr/>
        <a:lstStyle/>
        <a:p>
          <a:endParaRPr lang="es-ES"/>
        </a:p>
      </dgm:t>
    </dgm:pt>
    <dgm:pt modelId="{AA026FBE-D6C9-42AD-ACC1-C604B067BE26}">
      <dgm:prSet/>
      <dgm:spPr/>
      <dgm:t>
        <a:bodyPr/>
        <a:lstStyle/>
        <a:p>
          <a:r>
            <a:rPr lang="es-ES" dirty="0" smtClean="0"/>
            <a:t>AYUDANTE/A - MONITOR/A: Si</a:t>
          </a:r>
          <a:endParaRPr lang="es-ES" dirty="0"/>
        </a:p>
      </dgm:t>
    </dgm:pt>
    <dgm:pt modelId="{862F11BC-D453-4357-9621-982FB9ECE3F9}" type="parTrans" cxnId="{B570142A-B1EA-4863-A5AC-ADD0586FBBF4}">
      <dgm:prSet/>
      <dgm:spPr/>
      <dgm:t>
        <a:bodyPr/>
        <a:lstStyle/>
        <a:p>
          <a:endParaRPr lang="es-ES"/>
        </a:p>
      </dgm:t>
    </dgm:pt>
    <dgm:pt modelId="{8910266F-AA6F-43A9-957E-983D2B5D5C1E}" type="sibTrans" cxnId="{B570142A-B1EA-4863-A5AC-ADD0586FBBF4}">
      <dgm:prSet/>
      <dgm:spPr/>
      <dgm:t>
        <a:bodyPr/>
        <a:lstStyle/>
        <a:p>
          <a:endParaRPr lang="es-ES"/>
        </a:p>
      </dgm:t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570142A-B1EA-4863-A5AC-ADD0586FBBF4}" srcId="{433340F2-960D-45EF-9545-13346C88F1C5}" destId="{AA026FBE-D6C9-42AD-ACC1-C604B067BE26}" srcOrd="14" destOrd="0" parTransId="{862F11BC-D453-4357-9621-982FB9ECE3F9}" sibTransId="{8910266F-AA6F-43A9-957E-983D2B5D5C1E}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204C9C51-D110-4570-B65E-D50D8D1F7795}" type="presOf" srcId="{10D972AD-F4EC-4CF7-A41E-BAFDB5B17958}" destId="{8A5A6B82-2480-4FF2-BC2D-4EB7EC765AB9}" srcOrd="0" destOrd="8" presId="urn:microsoft.com/office/officeart/2005/8/layout/list1"/>
    <dgm:cxn modelId="{D1FA4423-19DC-40CB-B4F0-266369533F75}" type="presOf" srcId="{4FED7FF9-96B1-4512-A016-C3972BE56830}" destId="{8A5A6B82-2480-4FF2-BC2D-4EB7EC765AB9}" srcOrd="0" destOrd="10" presId="urn:microsoft.com/office/officeart/2005/8/layout/list1"/>
    <dgm:cxn modelId="{A002467B-9FA8-40EA-A9BB-0AAEBEC322EB}" srcId="{433340F2-960D-45EF-9545-13346C88F1C5}" destId="{4FED7FF9-96B1-4512-A016-C3972BE56830}" srcOrd="10" destOrd="0" parTransId="{006B962A-45B8-48DB-B2AF-18F1D03E2905}" sibTransId="{BB935B27-07E7-4A1A-9E81-DCD09246E5DB}"/>
    <dgm:cxn modelId="{32108237-1A21-4728-B44D-993359C7C98A}" srcId="{433340F2-960D-45EF-9545-13346C88F1C5}" destId="{D11F9063-45B6-4E1B-A90F-BE63E0A3C397}" srcOrd="11" destOrd="0" parTransId="{95E025A3-84B7-43CC-8AD4-0D1ADB65CB1A}" sibTransId="{6CFD041B-F4B8-49F4-9132-659DE5FA1BC7}"/>
    <dgm:cxn modelId="{5AFE747D-33B8-4DE3-8212-6A2424336092}" type="presOf" srcId="{263F7910-A454-4ACA-A89D-EDE692EA2707}" destId="{8A5A6B82-2480-4FF2-BC2D-4EB7EC765AB9}" srcOrd="0" destOrd="5" presId="urn:microsoft.com/office/officeart/2005/8/layout/list1"/>
    <dgm:cxn modelId="{291CD38D-5A5D-4C5F-B019-4C7AE7C8E395}" type="presOf" srcId="{BB2010E7-CAD8-41FA-ACDB-202A45237D62}" destId="{8A5A6B82-2480-4FF2-BC2D-4EB7EC765AB9}" srcOrd="0" destOrd="4" presId="urn:microsoft.com/office/officeart/2005/8/layout/list1"/>
    <dgm:cxn modelId="{AFFADA74-A024-4FF8-BE3D-A078F39ADE03}" srcId="{433340F2-960D-45EF-9545-13346C88F1C5}" destId="{ECA2C3F5-49D8-4A42-A1DA-4C43D79EA049}" srcOrd="13" destOrd="0" parTransId="{42FAD197-F4AC-4F2D-8B1E-EBAB02F74FBA}" sibTransId="{B663D7FE-D654-498A-8DB8-C980C25C2833}"/>
    <dgm:cxn modelId="{6683DA6E-771D-4758-9176-778AFE6AFA88}" srcId="{433340F2-960D-45EF-9545-13346C88F1C5}" destId="{2362735F-7F95-4A96-AAD5-0A9E842CB466}" srcOrd="7" destOrd="0" parTransId="{A692D92B-33DB-400F-AADF-DB56363FA982}" sibTransId="{9E1E5F6C-1C01-4FF6-B621-5F5E35AFCC3D}"/>
    <dgm:cxn modelId="{6D15D97A-274D-4E88-86BF-E8916D5D260A}" srcId="{433340F2-960D-45EF-9545-13346C88F1C5}" destId="{9F46E4B2-EE8A-434C-BDAD-7B63B39FF14D}" srcOrd="1" destOrd="0" parTransId="{642F3E42-5025-4604-BA76-C324C8E7AA97}" sibTransId="{7F435C13-076F-47BE-B9FE-6AB7204141DC}"/>
    <dgm:cxn modelId="{40CE874A-B21E-47B6-863C-FC15F24228AE}" type="presOf" srcId="{4A1F8D98-802F-4A17-A429-DB9507B64F12}" destId="{8A5A6B82-2480-4FF2-BC2D-4EB7EC765AB9}" srcOrd="0" destOrd="6" presId="urn:microsoft.com/office/officeart/2005/8/layout/list1"/>
    <dgm:cxn modelId="{A1844EED-11E8-4A69-8463-C82DCEBE408B}" type="presOf" srcId="{33B7D08A-7674-40A6-A151-BECEC75C0379}" destId="{8A5A6B82-2480-4FF2-BC2D-4EB7EC765AB9}" srcOrd="0" destOrd="9" presId="urn:microsoft.com/office/officeart/2005/8/layout/list1"/>
    <dgm:cxn modelId="{9D68031D-2AD3-4E57-820A-D11DE95FD5F7}" type="presOf" srcId="{9F46E4B2-EE8A-434C-BDAD-7B63B39FF14D}" destId="{8A5A6B82-2480-4FF2-BC2D-4EB7EC765AB9}" srcOrd="0" destOrd="1" presId="urn:microsoft.com/office/officeart/2005/8/layout/list1"/>
    <dgm:cxn modelId="{EE5B8B74-555B-4AF3-8CF1-F1BB0E19EE26}" type="presOf" srcId="{AA026FBE-D6C9-42AD-ACC1-C604B067BE26}" destId="{8A5A6B82-2480-4FF2-BC2D-4EB7EC765AB9}" srcOrd="0" destOrd="14" presId="urn:microsoft.com/office/officeart/2005/8/layout/list1"/>
    <dgm:cxn modelId="{AB414514-0F29-47CE-AC90-BD9DA1802E01}" type="presOf" srcId="{ECA2C3F5-49D8-4A42-A1DA-4C43D79EA049}" destId="{8A5A6B82-2480-4FF2-BC2D-4EB7EC765AB9}" srcOrd="0" destOrd="13" presId="urn:microsoft.com/office/officeart/2005/8/layout/list1"/>
    <dgm:cxn modelId="{22500369-516F-4D1F-B39F-57D49CBA2F22}" srcId="{433340F2-960D-45EF-9545-13346C88F1C5}" destId="{4A1F8D98-802F-4A17-A429-DB9507B64F12}" srcOrd="6" destOrd="0" parTransId="{868B1E9B-C421-474A-AE55-6E2C422C13FF}" sibTransId="{76352114-F1A9-40D4-916A-C4C9F0321ADE}"/>
    <dgm:cxn modelId="{E3A9BD58-F2A2-42B9-A70B-5AB6D6C519A0}" srcId="{433340F2-960D-45EF-9545-13346C88F1C5}" destId="{10D972AD-F4EC-4CF7-A41E-BAFDB5B17958}" srcOrd="8" destOrd="0" parTransId="{F510FB85-EA78-4082-8CCA-5AE242C4DF11}" sibTransId="{B949D74C-CAC3-48C3-8651-23D8C79D4BFE}"/>
    <dgm:cxn modelId="{0A349550-662D-415E-925D-709ACAAD7EDD}" type="presOf" srcId="{2362735F-7F95-4A96-AAD5-0A9E842CB466}" destId="{8A5A6B82-2480-4FF2-BC2D-4EB7EC765AB9}" srcOrd="0" destOrd="7" presId="urn:microsoft.com/office/officeart/2005/8/layout/list1"/>
    <dgm:cxn modelId="{1175D140-6CDF-42FD-95F2-8B25B98F3B91}" srcId="{433340F2-960D-45EF-9545-13346C88F1C5}" destId="{263F7910-A454-4ACA-A89D-EDE692EA2707}" srcOrd="5" destOrd="0" parTransId="{8D83E7EA-7052-4E07-9F8C-82192522C8A2}" sibTransId="{0EBD1C39-D8CF-4E35-86B0-C8B00CCCB157}"/>
    <dgm:cxn modelId="{8BC193F2-AD04-44C3-85A6-7BAC3CB051FE}" type="presOf" srcId="{34512147-94BE-4605-B6F7-606CA69040B5}" destId="{8A5A6B82-2480-4FF2-BC2D-4EB7EC765AB9}" srcOrd="0" destOrd="2" presId="urn:microsoft.com/office/officeart/2005/8/layout/list1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1ADEB572-FC62-42E9-A1D4-47B0A33FEF58}" type="presOf" srcId="{D11F9063-45B6-4E1B-A90F-BE63E0A3C397}" destId="{8A5A6B82-2480-4FF2-BC2D-4EB7EC765AB9}" srcOrd="0" destOrd="11" presId="urn:microsoft.com/office/officeart/2005/8/layout/list1"/>
    <dgm:cxn modelId="{F01EA708-9F45-4047-BA51-F5805179E468}" type="presOf" srcId="{AAFA9640-AF08-466F-8D8F-4C0AE9F99FBD}" destId="{8A5A6B82-2480-4FF2-BC2D-4EB7EC765AB9}" srcOrd="0" destOrd="12" presId="urn:microsoft.com/office/officeart/2005/8/layout/list1"/>
    <dgm:cxn modelId="{D90523F1-4DA2-45E8-B944-142F2D3BB789}" srcId="{433340F2-960D-45EF-9545-13346C88F1C5}" destId="{34512147-94BE-4605-B6F7-606CA69040B5}" srcOrd="2" destOrd="0" parTransId="{0D60A36A-FDE4-4CDE-BCCB-F0BDACAB0CEA}" sibTransId="{F85CE73C-E38B-4FE6-89C9-13C26686B664}"/>
    <dgm:cxn modelId="{7936DE0D-72A2-4B26-AA34-1276D828B145}" srcId="{433340F2-960D-45EF-9545-13346C88F1C5}" destId="{BB2010E7-CAD8-41FA-ACDB-202A45237D62}" srcOrd="4" destOrd="0" parTransId="{050AD422-E367-469B-9FED-4798A0678247}" sibTransId="{EB87676A-3238-4FC5-948C-5995DA51D0E4}"/>
    <dgm:cxn modelId="{B26B747F-5B13-42A4-A354-5C150879A3AF}" srcId="{433340F2-960D-45EF-9545-13346C88F1C5}" destId="{8CF8F996-1DF0-4BCC-A8C0-4F8C9207869D}" srcOrd="3" destOrd="0" parTransId="{AACF85DA-67DA-482A-9A88-3710BC7B002B}" sibTransId="{A31BBCE9-61F1-4CE0-AECA-A28EE640D7A1}"/>
    <dgm:cxn modelId="{93F155B2-9FF1-4AC4-B77E-8D594DC8C6AC}" type="presOf" srcId="{8CF8F996-1DF0-4BCC-A8C0-4F8C9207869D}" destId="{8A5A6B82-2480-4FF2-BC2D-4EB7EC765AB9}" srcOrd="0" destOrd="3" presId="urn:microsoft.com/office/officeart/2005/8/layout/list1"/>
    <dgm:cxn modelId="{FF30B7DA-8F7C-4389-A3CA-1AB442C692D0}" srcId="{433340F2-960D-45EF-9545-13346C88F1C5}" destId="{33B7D08A-7674-40A6-A151-BECEC75C0379}" srcOrd="9" destOrd="0" parTransId="{2CCA5731-9B58-4323-8E8E-C6D884A5D0B8}" sibTransId="{208D78CC-45F2-4D0D-8376-3B3FC3FA1DE6}"/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CEE921DE-E272-4A25-A2F5-A6D67C96619E}" srcId="{433340F2-960D-45EF-9545-13346C88F1C5}" destId="{AAFA9640-AF08-466F-8D8F-4C0AE9F99FBD}" srcOrd="12" destOrd="0" parTransId="{E43FD510-4A37-4D54-AEC4-B7AABC5AB51E}" sibTransId="{C8FEF2A3-43BB-4CE8-B5C1-4B9917027CDE}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B2C7A0A2-A5D1-4874-949C-A2C2C4AE398C}">
      <dgm:prSet/>
      <dgm:spPr/>
      <dgm:t>
        <a:bodyPr/>
        <a:lstStyle/>
        <a:p>
          <a:r>
            <a:rPr lang="es-ES" dirty="0" smtClean="0"/>
            <a:t>HORARIO DE INICIO: 10,30 horas</a:t>
          </a:r>
          <a:endParaRPr lang="es-ES" dirty="0"/>
        </a:p>
      </dgm:t>
    </dgm:pt>
    <dgm:pt modelId="{22627F53-C10E-4510-B91F-4F67BCD55FA0}" type="parTrans" cxnId="{F2E4193D-236A-4A04-94D9-5CA3161F9247}">
      <dgm:prSet/>
      <dgm:spPr/>
      <dgm:t>
        <a:bodyPr/>
        <a:lstStyle/>
        <a:p>
          <a:endParaRPr lang="es-ES"/>
        </a:p>
      </dgm:t>
    </dgm:pt>
    <dgm:pt modelId="{C77A4495-2396-4EE3-BD30-51024A7AEC49}" type="sibTrans" cxnId="{F2E4193D-236A-4A04-94D9-5CA3161F9247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1,30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05EDB00B-DA16-4657-9CDC-40D63D3FF0B0}">
      <dgm:prSet/>
      <dgm:spPr/>
      <dgm:t>
        <a:bodyPr/>
        <a:lstStyle/>
        <a:p>
          <a:r>
            <a:rPr lang="es-ES" dirty="0" smtClean="0"/>
            <a:t>DIAS DE JUEGO: Sábados (rama masculina) y Domingos (rama femenina)</a:t>
          </a:r>
          <a:endParaRPr lang="es-ES" dirty="0"/>
        </a:p>
      </dgm:t>
    </dgm:pt>
    <dgm:pt modelId="{099B8D46-48C9-45DF-AEC5-65186CD0C219}" type="parTrans" cxnId="{408641CB-9678-4C1D-B57E-5E1A3C539DED}">
      <dgm:prSet/>
      <dgm:spPr/>
    </dgm:pt>
    <dgm:pt modelId="{4EA546D2-E18F-4B03-8FBA-1B7F24442518}" type="sibTrans" cxnId="{408641CB-9678-4C1D-B57E-5E1A3C539DED}">
      <dgm:prSet/>
      <dgm:spPr/>
    </dgm:pt>
    <dgm:pt modelId="{F9A543E5-9147-4381-A9E9-F17B7550C062}">
      <dgm:prSet/>
      <dgm:spPr/>
      <dgm:t>
        <a:bodyPr/>
        <a:lstStyle/>
        <a:p>
          <a:r>
            <a:rPr lang="es-ES" dirty="0" smtClean="0"/>
            <a:t>TABLERO ELECTRONICO</a:t>
          </a:r>
          <a:endParaRPr lang="es-ES" dirty="0"/>
        </a:p>
      </dgm:t>
    </dgm:pt>
    <dgm:pt modelId="{F16FDC89-3EB3-4E3E-B533-A09FCA949F7E}" type="parTrans" cxnId="{27829BDE-E7EF-4468-BEA6-33400DA16F3B}">
      <dgm:prSet/>
      <dgm:spPr/>
    </dgm:pt>
    <dgm:pt modelId="{7587AA18-9D35-45ED-8EDA-65FC925B516F}" type="sibTrans" cxnId="{27829BDE-E7EF-4468-BEA6-33400DA16F3B}">
      <dgm:prSet/>
      <dgm:spPr/>
    </dgm:pt>
    <dgm:pt modelId="{01665F3B-F82F-42B1-96E2-3468198E2755}">
      <dgm:prSet/>
      <dgm:spPr/>
      <dgm:t>
        <a:bodyPr/>
        <a:lstStyle/>
        <a:p>
          <a:r>
            <a:rPr lang="es-ES" dirty="0" smtClean="0"/>
            <a:t>RELOJ DE POSESIÓN</a:t>
          </a:r>
          <a:endParaRPr lang="es-ES" dirty="0"/>
        </a:p>
      </dgm:t>
    </dgm:pt>
    <dgm:pt modelId="{4C2D59D7-8BA5-4528-9D1D-391B8E4370B8}" type="parTrans" cxnId="{A1D22340-B2F3-4D97-B560-923391F9283E}">
      <dgm:prSet/>
      <dgm:spPr/>
      <dgm:t>
        <a:bodyPr/>
        <a:lstStyle/>
        <a:p>
          <a:endParaRPr lang="es-ES"/>
        </a:p>
      </dgm:t>
    </dgm:pt>
    <dgm:pt modelId="{76C1F0C5-D22F-438B-B26E-4E1169501477}" type="sibTrans" cxnId="{A1D22340-B2F3-4D97-B560-923391F9283E}">
      <dgm:prSet/>
      <dgm:spPr/>
      <dgm:t>
        <a:bodyPr/>
        <a:lstStyle/>
        <a:p>
          <a:endParaRPr lang="es-ES"/>
        </a:p>
      </dgm:t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751F9FD3-0FC2-4543-8D56-C93453F21DF8}" type="presOf" srcId="{A5CF6093-FAE0-4F3A-84CE-9EF6ED5A456A}" destId="{1FE47D9C-5F4F-46C5-B5DF-CCB92E0DB5FE}" srcOrd="0" destOrd="4" presId="urn:microsoft.com/office/officeart/2005/8/layout/list1"/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27829BDE-E7EF-4468-BEA6-33400DA16F3B}" srcId="{1B7D7CB3-2D9B-4095-B658-05355E7FB570}" destId="{F9A543E5-9147-4381-A9E9-F17B7550C062}" srcOrd="6" destOrd="0" parTransId="{F16FDC89-3EB3-4E3E-B533-A09FCA949F7E}" sibTransId="{7587AA18-9D35-45ED-8EDA-65FC925B516F}"/>
    <dgm:cxn modelId="{23A30017-BF53-42C8-B14C-C3878532554B}" type="presOf" srcId="{51032685-79EE-4F0F-9FF7-E2259D1F1D45}" destId="{1FE47D9C-5F4F-46C5-B5DF-CCB92E0DB5FE}" srcOrd="0" destOrd="0" presId="urn:microsoft.com/office/officeart/2005/8/layout/list1"/>
    <dgm:cxn modelId="{7DE6338C-F050-48BB-8744-A6777A8ABF57}" type="presOf" srcId="{01665F3B-F82F-42B1-96E2-3468198E2755}" destId="{1FE47D9C-5F4F-46C5-B5DF-CCB92E0DB5FE}" srcOrd="0" destOrd="7" presId="urn:microsoft.com/office/officeart/2005/8/layout/list1"/>
    <dgm:cxn modelId="{408641CB-9678-4C1D-B57E-5E1A3C539DED}" srcId="{1B7D7CB3-2D9B-4095-B658-05355E7FB570}" destId="{05EDB00B-DA16-4657-9CDC-40D63D3FF0B0}" srcOrd="1" destOrd="0" parTransId="{099B8D46-48C9-45DF-AEC5-65186CD0C219}" sibTransId="{4EA546D2-E18F-4B03-8FBA-1B7F24442518}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6C07212E-A436-48D7-A9CF-09D3ECA192BE}" type="presOf" srcId="{EA5008A7-7156-4543-A614-7C6A0C7F37B5}" destId="{1FE47D9C-5F4F-46C5-B5DF-CCB92E0DB5FE}" srcOrd="0" destOrd="8" presId="urn:microsoft.com/office/officeart/2005/8/layout/list1"/>
    <dgm:cxn modelId="{FB0CBC4E-D28A-4302-A8CD-09D11E40EA52}" type="presOf" srcId="{F0DFB2AD-118D-4FAE-8D96-B02861DBBCEC}" destId="{1FE47D9C-5F4F-46C5-B5DF-CCB92E0DB5FE}" srcOrd="0" destOrd="3" presId="urn:microsoft.com/office/officeart/2005/8/layout/list1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5B796620-E9C2-4DB9-92E4-56FEF08DBC24}" type="presOf" srcId="{6F08E382-CD9E-4181-8A7F-47F0708C4687}" destId="{1FE47D9C-5F4F-46C5-B5DF-CCB92E0DB5FE}" srcOrd="0" destOrd="5" presId="urn:microsoft.com/office/officeart/2005/8/layout/list1"/>
    <dgm:cxn modelId="{580B5A4F-C423-4800-8961-477BE6A481E2}" type="presOf" srcId="{F9A543E5-9147-4381-A9E9-F17B7550C062}" destId="{1FE47D9C-5F4F-46C5-B5DF-CCB92E0DB5FE}" srcOrd="0" destOrd="6" presId="urn:microsoft.com/office/officeart/2005/8/layout/list1"/>
    <dgm:cxn modelId="{14523052-E82B-4627-B1EA-58A4941E8127}" type="presOf" srcId="{0B9AA01B-12E3-4856-A9BA-A32B365B0DB1}" destId="{1FE47D9C-5F4F-46C5-B5DF-CCB92E0DB5FE}" srcOrd="0" destOrd="9" presId="urn:microsoft.com/office/officeart/2005/8/layout/list1"/>
    <dgm:cxn modelId="{3A22D0FC-2528-4987-ADE3-4987AF535BBF}" type="presOf" srcId="{EC05A5A8-9B8E-4DE0-9E7C-06CD3F8098A3}" destId="{1FE47D9C-5F4F-46C5-B5DF-CCB92E0DB5FE}" srcOrd="0" destOrd="10" presId="urn:microsoft.com/office/officeart/2005/8/layout/list1"/>
    <dgm:cxn modelId="{EB7B6A02-875C-49F0-BEDF-B201D97FA83A}" srcId="{1B7D7CB3-2D9B-4095-B658-05355E7FB570}" destId="{EC05A5A8-9B8E-4DE0-9E7C-06CD3F8098A3}" srcOrd="10" destOrd="0" parTransId="{FDFAEB8E-6CBD-4D84-844A-AAFCB5E7F78C}" sibTransId="{8ED87BF3-64B6-4A20-8356-39BFC98909B4}"/>
    <dgm:cxn modelId="{A1D22340-B2F3-4D97-B560-923391F9283E}" srcId="{1B7D7CB3-2D9B-4095-B658-05355E7FB570}" destId="{01665F3B-F82F-42B1-96E2-3468198E2755}" srcOrd="7" destOrd="0" parTransId="{4C2D59D7-8BA5-4528-9D1D-391B8E4370B8}" sibTransId="{76C1F0C5-D22F-438B-B26E-4E1169501477}"/>
    <dgm:cxn modelId="{F2E4193D-236A-4A04-94D9-5CA3161F9247}" srcId="{1B7D7CB3-2D9B-4095-B658-05355E7FB570}" destId="{B2C7A0A2-A5D1-4874-949C-A2C2C4AE398C}" srcOrd="2" destOrd="0" parTransId="{22627F53-C10E-4510-B91F-4F67BCD55FA0}" sibTransId="{C77A4495-2396-4EE3-BD30-51024A7AEC49}"/>
    <dgm:cxn modelId="{12111EB6-3664-4C04-93E4-4F0170D1E807}" type="presOf" srcId="{B2C7A0A2-A5D1-4874-949C-A2C2C4AE398C}" destId="{1FE47D9C-5F4F-46C5-B5DF-CCB92E0DB5FE}" srcOrd="0" destOrd="2" presId="urn:microsoft.com/office/officeart/2005/8/layout/list1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44F8CBBE-F50D-4713-9EAC-DAAB864A5D62}" srcId="{1B7D7CB3-2D9B-4095-B658-05355E7FB570}" destId="{EA5008A7-7156-4543-A614-7C6A0C7F37B5}" srcOrd="8" destOrd="0" parTransId="{8146373B-0362-45F6-AB0A-7B3FC8189AF1}" sibTransId="{AF49BE1E-424F-4919-ADBB-B522B7F43101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1CE6CCD9-C6FF-439E-B6E8-CB1171646018}" type="presOf" srcId="{05EDB00B-DA16-4657-9CDC-40D63D3FF0B0}" destId="{1FE47D9C-5F4F-46C5-B5DF-CCB92E0DB5FE}" srcOrd="0" destOrd="1" presId="urn:microsoft.com/office/officeart/2005/8/layout/list1"/>
    <dgm:cxn modelId="{3E42FC20-0D26-42F2-A8E1-1810C22F0358}" srcId="{1B7D7CB3-2D9B-4095-B658-05355E7FB570}" destId="{0B9AA01B-12E3-4856-A9BA-A32B365B0DB1}" srcOrd="9" destOrd="0" parTransId="{9FF1A4B2-615B-4C31-B6E5-49FBA2B09C2F}" sibTransId="{112E96A3-850D-4948-9AD2-43D281B58656}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C967FFE-1077-4C22-B0D0-2F41D06F2ADF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3AD01B31-DC3C-4FB4-832D-587D0F5F9506}" type="parTrans" cxnId="{E7D2F690-ABAD-4C45-93F3-81EEDEE400E7}">
      <dgm:prSet/>
      <dgm:spPr/>
      <dgm:t>
        <a:bodyPr/>
        <a:lstStyle/>
        <a:p>
          <a:endParaRPr lang="es-ES"/>
        </a:p>
      </dgm:t>
    </dgm:pt>
    <dgm:pt modelId="{C29C99C2-BDBA-4377-A65C-195C60E678FB}" type="sibTrans" cxnId="{E7D2F690-ABAD-4C45-93F3-81EEDEE400E7}">
      <dgm:prSet/>
      <dgm:spPr/>
      <dgm:t>
        <a:bodyPr/>
        <a:lstStyle/>
        <a:p>
          <a:endParaRPr lang="es-ES"/>
        </a:p>
      </dgm:t>
    </dgm:pt>
    <dgm:pt modelId="{F4383F05-C95D-474E-95E9-11851F06082B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Lanzamientos de media distancia, sin distorsionar la mecánica </a:t>
          </a:r>
          <a:endParaRPr lang="es-ES" dirty="0"/>
        </a:p>
      </dgm:t>
    </dgm:pt>
    <dgm:pt modelId="{2C29E40B-81A4-4B72-B472-082196C3F1A7}" type="parTrans" cxnId="{9EED6E2C-8A5F-478F-B3B8-EA7A82A676AD}">
      <dgm:prSet/>
      <dgm:spPr/>
      <dgm:t>
        <a:bodyPr/>
        <a:lstStyle/>
        <a:p>
          <a:endParaRPr lang="es-ES"/>
        </a:p>
      </dgm:t>
    </dgm:pt>
    <dgm:pt modelId="{33869045-01E2-4635-B156-8CAE89A3223E}" type="sibTrans" cxnId="{9EED6E2C-8A5F-478F-B3B8-EA7A82A676AD}">
      <dgm:prSet/>
      <dgm:spPr/>
      <dgm:t>
        <a:bodyPr/>
        <a:lstStyle/>
        <a:p>
          <a:endParaRPr lang="es-ES"/>
        </a:p>
      </dgm:t>
    </dgm:pt>
    <dgm:pt modelId="{CE7A1710-47C7-491F-B089-7A315AB117F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Rango de lanzamiento más cercano al aro </a:t>
          </a:r>
          <a:endParaRPr lang="es-ES" dirty="0"/>
        </a:p>
      </dgm:t>
    </dgm:pt>
    <dgm:pt modelId="{FEB76DF5-4E52-4F37-AB60-C5A2786A06D1}" type="parTrans" cxnId="{28B3A7E9-0E96-4285-879D-A6B24D4A8C25}">
      <dgm:prSet/>
      <dgm:spPr/>
      <dgm:t>
        <a:bodyPr/>
        <a:lstStyle/>
        <a:p>
          <a:endParaRPr lang="es-ES"/>
        </a:p>
      </dgm:t>
    </dgm:pt>
    <dgm:pt modelId="{3389DB46-55C0-4CF4-BE9E-8F4B11016DB3}" type="sibTrans" cxnId="{28B3A7E9-0E96-4285-879D-A6B24D4A8C25}">
      <dgm:prSet/>
      <dgm:spPr/>
      <dgm:t>
        <a:bodyPr/>
        <a:lstStyle/>
        <a:p>
          <a:endParaRPr lang="es-ES"/>
        </a:p>
      </dgm:t>
    </dgm:pt>
    <dgm:pt modelId="{9D89912B-2EBF-4490-B2F3-D7D248C0176A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Defensa más cercana, favoreciendo al emparejamiento</a:t>
          </a:r>
          <a:endParaRPr lang="es-ES" dirty="0"/>
        </a:p>
      </dgm:t>
    </dgm:pt>
    <dgm:pt modelId="{E2D04AF4-5A0E-4427-8AF1-2A15F8947FE9}" type="parTrans" cxnId="{79BE92B0-8F43-424B-AFF8-4A0B8078DE7A}">
      <dgm:prSet/>
      <dgm:spPr/>
      <dgm:t>
        <a:bodyPr/>
        <a:lstStyle/>
        <a:p>
          <a:endParaRPr lang="es-ES"/>
        </a:p>
      </dgm:t>
    </dgm:pt>
    <dgm:pt modelId="{40628D1A-2265-4C2F-9421-65BCF7640228}" type="sibTrans" cxnId="{79BE92B0-8F43-424B-AFF8-4A0B8078DE7A}">
      <dgm:prSet/>
      <dgm:spPr/>
      <dgm:t>
        <a:bodyPr/>
        <a:lstStyle/>
        <a:p>
          <a:endParaRPr lang="es-ES"/>
        </a:p>
      </dgm:t>
    </dgm:pt>
    <dgm:pt modelId="{5A10D3B7-D7F9-41F1-A8DD-5FB507913F4F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Mayor espacio para penetraciones</a:t>
          </a:r>
          <a:endParaRPr lang="es-ES" dirty="0"/>
        </a:p>
      </dgm:t>
    </dgm:pt>
    <dgm:pt modelId="{3CEE3EFA-85A2-4AFC-80DF-240BFC64C553}" type="parTrans" cxnId="{3272DD7E-25C2-40E8-BBBB-C7DCCF704AEF}">
      <dgm:prSet/>
      <dgm:spPr/>
      <dgm:t>
        <a:bodyPr/>
        <a:lstStyle/>
        <a:p>
          <a:endParaRPr lang="es-ES"/>
        </a:p>
      </dgm:t>
    </dgm:pt>
    <dgm:pt modelId="{B24CB3BD-E278-4201-8C9F-1E048D692745}" type="sibTrans" cxnId="{3272DD7E-25C2-40E8-BBBB-C7DCCF704AEF}">
      <dgm:prSet/>
      <dgm:spPr/>
      <dgm:t>
        <a:bodyPr/>
        <a:lstStyle/>
        <a:p>
          <a:endParaRPr lang="es-ES"/>
        </a:p>
      </dgm:t>
    </dgm:pt>
    <dgm:pt modelId="{6C7F6133-1375-49AD-A425-D72775AF138D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Toma de decisiones defensiva/ofensiva</a:t>
          </a:r>
          <a:endParaRPr lang="es-ES" dirty="0"/>
        </a:p>
      </dgm:t>
    </dgm:pt>
    <dgm:pt modelId="{1263650F-47F4-4FCE-8F73-EAFA0E6EEE14}" type="parTrans" cxnId="{ED0353FB-AD19-44A3-8E70-02706597C461}">
      <dgm:prSet/>
      <dgm:spPr/>
      <dgm:t>
        <a:bodyPr/>
        <a:lstStyle/>
        <a:p>
          <a:endParaRPr lang="es-ES"/>
        </a:p>
      </dgm:t>
    </dgm:pt>
    <dgm:pt modelId="{8108BFC9-13F2-4559-B053-5B4460225915}" type="sibTrans" cxnId="{ED0353FB-AD19-44A3-8E70-02706597C461}">
      <dgm:prSet/>
      <dgm:spPr/>
      <dgm:t>
        <a:bodyPr/>
        <a:lstStyle/>
        <a:p>
          <a:endParaRPr lang="es-ES"/>
        </a:p>
      </dgm:t>
    </dgm:pt>
    <dgm:pt modelId="{1470C144-C7CF-4D56-9D45-C60BD16F8E44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87F4B9-BA33-4158-9176-46B6A9170048}" type="parTrans" cxnId="{28F94212-63FC-42F7-8EED-B826DA7F4EB7}">
      <dgm:prSet/>
      <dgm:spPr/>
      <dgm:t>
        <a:bodyPr/>
        <a:lstStyle/>
        <a:p>
          <a:endParaRPr lang="es-ES"/>
        </a:p>
      </dgm:t>
    </dgm:pt>
    <dgm:pt modelId="{0D3CEFB4-FE49-4176-AE21-4F41578B727D}" type="sibTrans" cxnId="{28F94212-63FC-42F7-8EED-B826DA7F4EB7}">
      <dgm:prSet/>
      <dgm:spPr/>
      <dgm:t>
        <a:bodyPr/>
        <a:lstStyle/>
        <a:p>
          <a:endParaRPr lang="es-ES"/>
        </a:p>
      </dgm:t>
    </dgm:pt>
    <dgm:pt modelId="{2297794B-1384-429E-B2A6-221FEAEB1B7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871D403-801E-4AD2-96F4-CC066A2D3BA1}" type="parTrans" cxnId="{47D2C428-1832-46AC-A566-B70B87F217BE}">
      <dgm:prSet/>
      <dgm:spPr/>
    </dgm:pt>
    <dgm:pt modelId="{F1ECE8B5-FF94-411B-8094-3F690C92A422}" type="sibTrans" cxnId="{47D2C428-1832-46AC-A566-B70B87F217BE}">
      <dgm:prSet/>
      <dgm:spPr/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5876383F-9F66-42CC-BA95-D7633147082C}" type="pres">
      <dgm:prSet presAssocID="{4508DB75-950E-41AC-9335-7AF1BAC67FB8}" presName="spaceBetweenRectangles" presStyleCnt="0"/>
      <dgm:spPr/>
    </dgm:pt>
    <dgm:pt modelId="{5E9C83DC-B6EF-4AE5-A32F-BB3E76F66E7F}" type="pres">
      <dgm:prSet presAssocID="{6C967FFE-1077-4C22-B0D0-2F41D06F2ADF}" presName="parentLin" presStyleCnt="0"/>
      <dgm:spPr/>
    </dgm:pt>
    <dgm:pt modelId="{2A7EE63C-139D-40A9-93FE-05D74DC09229}" type="pres">
      <dgm:prSet presAssocID="{6C967FFE-1077-4C22-B0D0-2F41D06F2ADF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DFEB2910-38A3-4A64-9B5E-A84A982ED46A}" type="pres">
      <dgm:prSet presAssocID="{6C967FFE-1077-4C22-B0D0-2F41D06F2AD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3C1585-C6DB-4AF9-A099-4B3E81DF7D99}" type="pres">
      <dgm:prSet presAssocID="{6C967FFE-1077-4C22-B0D0-2F41D06F2ADF}" presName="negativeSpace" presStyleCnt="0"/>
      <dgm:spPr/>
    </dgm:pt>
    <dgm:pt modelId="{8639F9F0-3A40-4D1D-A701-055A7513C792}" type="pres">
      <dgm:prSet presAssocID="{6C967FFE-1077-4C22-B0D0-2F41D06F2AD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F94212-63FC-42F7-8EED-B826DA7F4EB7}" srcId="{B892C4AD-67B3-4533-B508-C4040EC3A562}" destId="{1470C144-C7CF-4D56-9D45-C60BD16F8E44}" srcOrd="0" destOrd="0" parTransId="{C787F4B9-BA33-4158-9176-46B6A9170048}" sibTransId="{0D3CEFB4-FE49-4176-AE21-4F41578B727D}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A31F40C4-82A8-47D7-A2F9-518482C00C6C}" type="presOf" srcId="{6C7F6133-1375-49AD-A425-D72775AF138D}" destId="{8639F9F0-3A40-4D1D-A701-055A7513C792}" srcOrd="0" destOrd="4" presId="urn:microsoft.com/office/officeart/2005/8/layout/list1"/>
    <dgm:cxn modelId="{47D2C428-1832-46AC-A566-B70B87F217BE}" srcId="{B892C4AD-67B3-4533-B508-C4040EC3A562}" destId="{2297794B-1384-429E-B2A6-221FEAEB1B78}" srcOrd="1" destOrd="0" parTransId="{B871D403-801E-4AD2-96F4-CC066A2D3BA1}" sibTransId="{F1ECE8B5-FF94-411B-8094-3F690C92A422}"/>
    <dgm:cxn modelId="{ED0353FB-AD19-44A3-8E70-02706597C461}" srcId="{6C967FFE-1077-4C22-B0D0-2F41D06F2ADF}" destId="{6C7F6133-1375-49AD-A425-D72775AF138D}" srcOrd="4" destOrd="0" parTransId="{1263650F-47F4-4FCE-8F73-EAFA0E6EEE14}" sibTransId="{8108BFC9-13F2-4559-B053-5B4460225915}"/>
    <dgm:cxn modelId="{0F2A00DC-D1E1-4772-919F-790307B9B4F0}" type="presOf" srcId="{6C967FFE-1077-4C22-B0D0-2F41D06F2ADF}" destId="{2A7EE63C-139D-40A9-93FE-05D74DC09229}" srcOrd="0" destOrd="0" presId="urn:microsoft.com/office/officeart/2005/8/layout/list1"/>
    <dgm:cxn modelId="{3A0C9885-817F-448A-B669-E4EF87930FE2}" type="presOf" srcId="{5A10D3B7-D7F9-41F1-A8DD-5FB507913F4F}" destId="{8639F9F0-3A40-4D1D-A701-055A7513C792}" srcOrd="0" destOrd="3" presId="urn:microsoft.com/office/officeart/2005/8/layout/list1"/>
    <dgm:cxn modelId="{ED90E4CA-7F16-4B4A-9F5B-1688076AB241}" type="presOf" srcId="{6C967FFE-1077-4C22-B0D0-2F41D06F2ADF}" destId="{DFEB2910-38A3-4A64-9B5E-A84A982ED46A}" srcOrd="1" destOrd="0" presId="urn:microsoft.com/office/officeart/2005/8/layout/list1"/>
    <dgm:cxn modelId="{79BE92B0-8F43-424B-AFF8-4A0B8078DE7A}" srcId="{6C967FFE-1077-4C22-B0D0-2F41D06F2ADF}" destId="{9D89912B-2EBF-4490-B2F3-D7D248C0176A}" srcOrd="2" destOrd="0" parTransId="{E2D04AF4-5A0E-4427-8AF1-2A15F8947FE9}" sibTransId="{40628D1A-2265-4C2F-9421-65BCF7640228}"/>
    <dgm:cxn modelId="{E7D2F690-ABAD-4C45-93F3-81EEDEE400E7}" srcId="{AC301149-0F70-451D-8052-FDF1305D2151}" destId="{6C967FFE-1077-4C22-B0D0-2F41D06F2ADF}" srcOrd="1" destOrd="0" parTransId="{3AD01B31-DC3C-4FB4-832D-587D0F5F9506}" sibTransId="{C29C99C2-BDBA-4377-A65C-195C60E678FB}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9EED6E2C-8A5F-478F-B3B8-EA7A82A676AD}" srcId="{6C967FFE-1077-4C22-B0D0-2F41D06F2ADF}" destId="{F4383F05-C95D-474E-95E9-11851F06082B}" srcOrd="0" destOrd="0" parTransId="{2C29E40B-81A4-4B72-B472-082196C3F1A7}" sibTransId="{33869045-01E2-4635-B156-8CAE89A3223E}"/>
    <dgm:cxn modelId="{A450EA17-17AC-405F-ADB6-A5BA05C126A5}" type="presOf" srcId="{1470C144-C7CF-4D56-9D45-C60BD16F8E44}" destId="{43DDE98D-934F-4D1B-8968-ACF2ED68A74E}" srcOrd="0" destOrd="0" presId="urn:microsoft.com/office/officeart/2005/8/layout/list1"/>
    <dgm:cxn modelId="{29CB97BC-D835-4E4A-B45F-D5F9C3C76D83}" type="presOf" srcId="{F4383F05-C95D-474E-95E9-11851F06082B}" destId="{8639F9F0-3A40-4D1D-A701-055A7513C792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CDDB3B8B-291F-44A6-A397-9C2EC10EE5D7}" type="presOf" srcId="{9D89912B-2EBF-4490-B2F3-D7D248C0176A}" destId="{8639F9F0-3A40-4D1D-A701-055A7513C792}" srcOrd="0" destOrd="2" presId="urn:microsoft.com/office/officeart/2005/8/layout/list1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E7286E34-42F2-4A23-9FAA-9C1BD4C56C6A}" type="presOf" srcId="{CE7A1710-47C7-491F-B089-7A315AB117F8}" destId="{8639F9F0-3A40-4D1D-A701-055A7513C792}" srcOrd="0" destOrd="1" presId="urn:microsoft.com/office/officeart/2005/8/layout/list1"/>
    <dgm:cxn modelId="{0FE2F85C-566F-4869-B678-916FA21B4269}" type="presOf" srcId="{2297794B-1384-429E-B2A6-221FEAEB1B78}" destId="{43DDE98D-934F-4D1B-8968-ACF2ED68A74E}" srcOrd="0" destOrd="1" presId="urn:microsoft.com/office/officeart/2005/8/layout/list1"/>
    <dgm:cxn modelId="{28B3A7E9-0E96-4285-879D-A6B24D4A8C25}" srcId="{6C967FFE-1077-4C22-B0D0-2F41D06F2ADF}" destId="{CE7A1710-47C7-491F-B089-7A315AB117F8}" srcOrd="1" destOrd="0" parTransId="{FEB76DF5-4E52-4F37-AB60-C5A2786A06D1}" sibTransId="{3389DB46-55C0-4CF4-BE9E-8F4B11016DB3}"/>
    <dgm:cxn modelId="{3272DD7E-25C2-40E8-BBBB-C7DCCF704AEF}" srcId="{6C967FFE-1077-4C22-B0D0-2F41D06F2ADF}" destId="{5A10D3B7-D7F9-41F1-A8DD-5FB507913F4F}" srcOrd="3" destOrd="0" parTransId="{3CEE3EFA-85A2-4AFC-80DF-240BFC64C553}" sibTransId="{B24CB3BD-E278-4201-8C9F-1E048D692745}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C81E4BF-E821-40CE-874D-3FC3AAF26E17}" type="presParOf" srcId="{342CAD1F-2FF6-49C7-90F1-F644E7CED496}" destId="{5876383F-9F66-42CC-BA95-D7633147082C}" srcOrd="3" destOrd="0" presId="urn:microsoft.com/office/officeart/2005/8/layout/list1"/>
    <dgm:cxn modelId="{6BB6253A-E013-43EE-B102-F12FCC54CF56}" type="presParOf" srcId="{342CAD1F-2FF6-49C7-90F1-F644E7CED496}" destId="{5E9C83DC-B6EF-4AE5-A32F-BB3E76F66E7F}" srcOrd="4" destOrd="0" presId="urn:microsoft.com/office/officeart/2005/8/layout/list1"/>
    <dgm:cxn modelId="{49171A14-6A2F-48D6-BCDC-49B74F8F4A2A}" type="presParOf" srcId="{5E9C83DC-B6EF-4AE5-A32F-BB3E76F66E7F}" destId="{2A7EE63C-139D-40A9-93FE-05D74DC09229}" srcOrd="0" destOrd="0" presId="urn:microsoft.com/office/officeart/2005/8/layout/list1"/>
    <dgm:cxn modelId="{50A11269-95C0-415B-9696-5B9400F76457}" type="presParOf" srcId="{5E9C83DC-B6EF-4AE5-A32F-BB3E76F66E7F}" destId="{DFEB2910-38A3-4A64-9B5E-A84A982ED46A}" srcOrd="1" destOrd="0" presId="urn:microsoft.com/office/officeart/2005/8/layout/list1"/>
    <dgm:cxn modelId="{38D1079C-66C0-4380-AB2E-94B036B92B40}" type="presParOf" srcId="{342CAD1F-2FF6-49C7-90F1-F644E7CED496}" destId="{8D3C1585-C6DB-4AF9-A099-4B3E81DF7D99}" srcOrd="5" destOrd="0" presId="urn:microsoft.com/office/officeart/2005/8/layout/list1"/>
    <dgm:cxn modelId="{56139DCC-8F15-4FF1-9F53-6C3BC4D9283C}" type="presParOf" srcId="{342CAD1F-2FF6-49C7-90F1-F644E7CED496}" destId="{8639F9F0-3A40-4D1D-A701-055A7513C79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534005"/>
          <a:ext cx="11047792" cy="401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431" tIns="229108" rIns="857431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CATEGORIAS: 2013 – 2014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MIXTO:: 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FORMATO: 5x5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PERIODOS: 8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MINUTOS: 6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 PERIODO Y PERIODO: 2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ENTRETIEMPO: 5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CAMPO DE JUEGO: Entero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ALTURA DEL ARO: 2,60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CANTIDAD DE TABLEROS y AROS: 2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MARCADOR ELECTRONICO: Si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ACTA DIGITAL: Si (obligatoria)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TANTEADOR: Si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RELOJ DE POSESIÓN: </a:t>
          </a:r>
          <a:r>
            <a:rPr lang="es-ES" sz="1100" b="1" kern="1200" dirty="0" smtClean="0"/>
            <a:t>Si, obligatorio 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20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40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PUNTO DE PRESENTACIÓN: Si, (se deberá indicar en el acta si un equipo no cumplió con la cantidad mínima solicitada para los días de los encuentros)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PELOTA N°: 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 smtClean="0"/>
            <a:t>EL ACTA DIGITAL DEBE CERRARSE UNA VEZ FINALIZADO EL PARTIDO, NO ANTES</a:t>
          </a:r>
        </a:p>
      </dsp:txBody>
      <dsp:txXfrm>
        <a:off x="0" y="534005"/>
        <a:ext cx="11047792" cy="4019400"/>
      </dsp:txXfrm>
    </dsp:sp>
    <dsp:sp modelId="{9C922D3F-01F2-4755-848E-53D3F63F8541}">
      <dsp:nvSpPr>
        <dsp:cNvPr id="0" name=""/>
        <dsp:cNvSpPr/>
      </dsp:nvSpPr>
      <dsp:spPr>
        <a:xfrm>
          <a:off x="552389" y="371645"/>
          <a:ext cx="7733454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06" tIns="0" rIns="29230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U-11</a:t>
          </a:r>
          <a:endParaRPr lang="es-ES" sz="1100" kern="1200" dirty="0"/>
        </a:p>
      </dsp:txBody>
      <dsp:txXfrm>
        <a:off x="568241" y="387497"/>
        <a:ext cx="7701750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251730"/>
          <a:ext cx="10203180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880" tIns="229108" rIns="79188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dirty="0" smtClean="0"/>
            <a:t>LANZAMIENTO DE DOS PUNTOS: Si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LANZAMIENTO DE TRES PUNTOS: Si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TIROS LIBRES: </a:t>
          </a:r>
          <a:r>
            <a:rPr lang="es-ES" sz="1100" b="0" i="0" u="none" kern="1200" smtClean="0"/>
            <a:t>Si (en acción de lanzamiento) o En acción de foul y gol debe lanzarse un tiro libre adicional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>
              <a:solidFill>
                <a:schemeClr val="tx1"/>
              </a:solidFill>
            </a:rPr>
            <a:t>CAMPO ATRÁS / VUELTA ATRÁS: </a:t>
          </a:r>
          <a:r>
            <a:rPr lang="es-AR" sz="1100" b="0" i="0" u="none" kern="1200" smtClean="0"/>
            <a:t>Si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RELOJ: </a:t>
          </a:r>
          <a:r>
            <a:rPr lang="es-ES" sz="1100" b="0" i="0" u="none" kern="1200" smtClean="0"/>
            <a:t>Detenido 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>
              <a:solidFill>
                <a:schemeClr val="tx1"/>
              </a:solidFill>
            </a:rPr>
            <a:t>RELOJ DE POSECION</a:t>
          </a:r>
          <a:r>
            <a:rPr lang="es-AR" sz="1100" b="0" i="0" u="none" kern="1200" smtClean="0"/>
            <a:t>: Si, 8” (para pasar a zona de ataque/ofensiva + 24” de posesión para lanzar al aro)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PELOTA TOCA EL ARO EN ATAQUE: Si el rebote lo obtiene el equipo atacante la cuenta va a 14 segundos. Si lo obtiene la defensa, la cuenta va a 24 segundos.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i="0" u="none" kern="1200" smtClean="0"/>
            <a:t>HABILITACION DESPUES DE PELOTA MUERTA: No, se habilita en situaciones de violaciones en campo de defensivo. En campo ofensivo, si se debe habilitar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DEFENSA: Individual, siempre emparejando </a:t>
          </a:r>
          <a:r>
            <a:rPr lang="es-AR" sz="1100" b="1" i="0" u="none" kern="1200" smtClean="0"/>
            <a:t>(envergadura de brazos del jugador defensor)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DEFENSA DE AYUDAS: Si, lado de pelota o lado opuesto. Siempre emparejando </a:t>
          </a:r>
          <a:r>
            <a:rPr lang="es-AR" sz="1100" b="1" i="0" u="none" kern="1200" smtClean="0"/>
            <a:t>(envergadura de brazos del jugador defensor)</a:t>
          </a:r>
          <a:r>
            <a:rPr lang="es-ES" sz="1100" kern="1200" smtClean="0"/>
            <a:t> , NO (2x1), 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DEFENSA ZONAL: No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DEFENSA ESPERANDO EN MITAD DE CAMPO: NO ESTA PERMITIDO ESPERAR AL EQUIPO OFENSIVO EN CAMPO DEFENSIVO 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PENALIDAD: 1 Tiro libre + reposición de balón en línea de saque ataque con 24 segundos de posición (sin advertencia previa)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>
              <a:solidFill>
                <a:schemeClr val="tx1"/>
              </a:solidFill>
            </a:rPr>
            <a:t>TIEMPO MUERTO:</a:t>
          </a:r>
          <a:r>
            <a:rPr lang="es-ES" sz="1100" kern="1200" smtClean="0">
              <a:solidFill>
                <a:srgbClr val="FF0000"/>
              </a:solidFill>
            </a:rPr>
            <a:t> </a:t>
          </a:r>
          <a:r>
            <a:rPr lang="es-ES" sz="1100" kern="1200" smtClean="0"/>
            <a:t>SI. 2 DE 1 MINUTO UTILISABLES EN LOS PRIMEROS 4 PERIODOS Y 2 UTILISABLES EN LOS SEGUNDOS 4 PERIODOS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PRORROGA: </a:t>
          </a:r>
          <a:r>
            <a:rPr lang="es-ES" sz="1100" b="0" i="0" u="none" kern="1200" smtClean="0"/>
            <a:t>Si (periodo de 6 minutos, los necesarios)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CORTINAS: </a:t>
          </a:r>
          <a:r>
            <a:rPr lang="es-ES" sz="1100" b="1" kern="1200" smtClean="0"/>
            <a:t>SI,</a:t>
          </a:r>
          <a:r>
            <a:rPr lang="es-ES" sz="1100" kern="1200" smtClean="0"/>
            <a:t> están permitidas las cortinas </a:t>
          </a:r>
          <a:r>
            <a:rPr lang="es-ES" sz="1100" b="1" kern="1200" smtClean="0"/>
            <a:t>INDIRECTAS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CORTINAS: </a:t>
          </a:r>
          <a:r>
            <a:rPr lang="es-ES" sz="1100" b="1" kern="1200" smtClean="0"/>
            <a:t>NO, ESTAN PERMITIDAS LAS CORTINAS DIRECTAS 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PICK AND ROLL Y BALÓN EN MANO: </a:t>
          </a:r>
          <a:r>
            <a:rPr lang="es-ES" sz="1100" b="1" kern="1200" smtClean="0"/>
            <a:t>NO ESTAN PARMITIDOS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/>
            <a:t>PENALIDAD: En caso de realizar cualquiera de los casos anteriormente prohibidos se sancionara con pelota para el equipo oponente + 24 segundos de posición </a:t>
          </a:r>
          <a:endParaRPr lang="es-AR" sz="1100" b="0" kern="1200" dirty="0"/>
        </a:p>
      </dsp:txBody>
      <dsp:txXfrm>
        <a:off x="0" y="251730"/>
        <a:ext cx="10203180" cy="4573800"/>
      </dsp:txXfrm>
    </dsp:sp>
    <dsp:sp modelId="{A89E5E80-7D2C-4FF1-B569-3742A1133E0E}">
      <dsp:nvSpPr>
        <dsp:cNvPr id="0" name=""/>
        <dsp:cNvSpPr/>
      </dsp:nvSpPr>
      <dsp:spPr>
        <a:xfrm>
          <a:off x="510159" y="89370"/>
          <a:ext cx="7142226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59" tIns="0" rIns="26995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U-11</a:t>
          </a:r>
          <a:endParaRPr lang="es-ES" sz="1100" kern="1200" dirty="0"/>
        </a:p>
      </dsp:txBody>
      <dsp:txXfrm>
        <a:off x="526011" y="105222"/>
        <a:ext cx="7110522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298629"/>
          <a:ext cx="10515600" cy="393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49936" rIns="8161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JUGADOR/A FEDERADO/A: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MINIMA DE PERIODOS POR JUGADOR/A: 2 por jugador/a completos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CANTIDAD MAXIMA DE PERIODOS POR JUGADOR/A: 12 </a:t>
          </a:r>
          <a:r>
            <a:rPr lang="es-ES" sz="1200" kern="1200" dirty="0" smtClean="0"/>
            <a:t>– 13 jugadores </a:t>
          </a:r>
          <a:r>
            <a:rPr lang="es-ES" sz="1200" kern="1200" dirty="0" smtClean="0"/>
            <a:t>en acta (4</a:t>
          </a:r>
          <a:r>
            <a:rPr lang="es-ES" sz="1200" kern="1200" dirty="0" smtClean="0"/>
            <a:t>), 14 - </a:t>
          </a:r>
          <a:r>
            <a:rPr lang="es-ES" sz="1200" kern="1200" dirty="0" smtClean="0"/>
            <a:t>15 jugadores en acta (3)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MINUTOS DE JUEGO POR JUGADOR/A: No son acumulables para completar los periodos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FALTAS PERSONALES POR JUGADOR/A: Si, cinco (5)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>
              <a:solidFill>
                <a:schemeClr val="tx1"/>
              </a:solidFill>
            </a:rPr>
            <a:t>FALTAS DE EQUIPO</a:t>
          </a:r>
          <a:r>
            <a:rPr lang="es-ES" sz="1200" kern="1200" smtClean="0">
              <a:solidFill>
                <a:srgbClr val="FF0000"/>
              </a:solidFill>
            </a:rPr>
            <a:t>: </a:t>
          </a:r>
          <a:r>
            <a:rPr lang="es-ES" sz="1200" kern="1200" smtClean="0"/>
            <a:t>Si, a partir de la 5° falta acumulable de equipo. Se lanzarán dos tiros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TECNICA: Si, al jugador/a – Entrenador – Asistentes – Monitores.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TECNICA/DESCALIFICADORA: Si, (según regla FIBA luego de /los tiros libres + 24 segundos de posición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EQUIPO DILIGENCIADO (SIREDI):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 12 jugadores/as de la categoría o 10 mínimo (U12) + 2 (U-9 de segundo año). </a:t>
          </a:r>
          <a:r>
            <a:rPr lang="es-ES" sz="1200" b="1" kern="1200" dirty="0" smtClean="0"/>
            <a:t>El plantel debe estar compuesto mínimamente con 12 jugadores.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COMPOSICION MAXIMA DEL EQUIPO AMBAS RAMAS (día de juego): 15 jugadores/as, siempre respetando las cantidad mínima de la categoría en cuestión (10)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LISTA DE BUENA FE (GES): 30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ENTRENADOR/A: Principal, mínimo Nivel 1 ENEBA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AYUDANTE/A - MONITOR/A: Si</a:t>
          </a:r>
          <a:endParaRPr lang="es-ES" sz="1200" kern="1200" dirty="0"/>
        </a:p>
      </dsp:txBody>
      <dsp:txXfrm>
        <a:off x="0" y="298629"/>
        <a:ext cx="10515600" cy="3931200"/>
      </dsp:txXfrm>
    </dsp:sp>
    <dsp:sp modelId="{24FBE88E-8673-430A-9C52-A1CDE0F343C5}">
      <dsp:nvSpPr>
        <dsp:cNvPr id="0" name=""/>
        <dsp:cNvSpPr/>
      </dsp:nvSpPr>
      <dsp:spPr>
        <a:xfrm>
          <a:off x="525780" y="121509"/>
          <a:ext cx="7360920" cy="3542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U-11</a:t>
          </a:r>
          <a:endParaRPr lang="es-ES" sz="1200" kern="1200" dirty="0"/>
        </a:p>
      </dsp:txBody>
      <dsp:txXfrm>
        <a:off x="543073" y="138802"/>
        <a:ext cx="7326334" cy="31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324009"/>
          <a:ext cx="10515600" cy="396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PRESENTACIÓN DE DNI: Si, es obligatorio presentar y controlar los DNI de los jugadores/as que figuren en acta digital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DIAS DE JUEGO: Sábados (rama masculina) y Domingos (rama femenina)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HORARIO DE INICIO: 10,30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DURACION APROXIMADA: 1,30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OFICIAL DE MESA: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RESPONSABLE DE EQUIPO: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TABLERO ELECTRONICO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RELOJ DE POSESIÓN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DISPOSITIVO ELECTRONICO (Acta digital):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Wi</a:t>
          </a:r>
          <a:r>
            <a:rPr lang="es-ES" sz="1800" kern="1200" dirty="0" smtClean="0"/>
            <a:t> Fi / DATOS: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GES DEPORTIVA: Si, obligatorio</a:t>
          </a:r>
          <a:endParaRPr lang="es-ES" sz="1800" kern="1200" dirty="0"/>
        </a:p>
      </dsp:txBody>
      <dsp:txXfrm>
        <a:off x="0" y="324009"/>
        <a:ext cx="10515600" cy="3969000"/>
      </dsp:txXfrm>
    </dsp:sp>
    <dsp:sp modelId="{0549C20E-027C-467A-8851-5BD924928A17}">
      <dsp:nvSpPr>
        <dsp:cNvPr id="0" name=""/>
        <dsp:cNvSpPr/>
      </dsp:nvSpPr>
      <dsp:spPr>
        <a:xfrm>
          <a:off x="525780" y="58328"/>
          <a:ext cx="7360920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U-11</a:t>
          </a:r>
          <a:endParaRPr lang="es-ES" sz="1800" kern="1200" dirty="0"/>
        </a:p>
      </dsp:txBody>
      <dsp:txXfrm>
        <a:off x="551719" y="84267"/>
        <a:ext cx="73090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481801"/>
          <a:ext cx="7414260" cy="120975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81801"/>
        <a:ext cx="7414260" cy="1209754"/>
      </dsp:txXfrm>
    </dsp:sp>
    <dsp:sp modelId="{8F8D17F0-D8A2-4A7A-A1B8-4BAEA5DF46BC}">
      <dsp:nvSpPr>
        <dsp:cNvPr id="0" name=""/>
        <dsp:cNvSpPr/>
      </dsp:nvSpPr>
      <dsp:spPr>
        <a:xfrm>
          <a:off x="370713" y="133495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sz="1900" kern="1200" dirty="0"/>
        </a:p>
      </dsp:txBody>
      <dsp:txXfrm>
        <a:off x="398093" y="160875"/>
        <a:ext cx="5135222" cy="506120"/>
      </dsp:txXfrm>
    </dsp:sp>
    <dsp:sp modelId="{8639F9F0-3A40-4D1D-A701-055A7513C792}">
      <dsp:nvSpPr>
        <dsp:cNvPr id="0" name=""/>
        <dsp:cNvSpPr/>
      </dsp:nvSpPr>
      <dsp:spPr>
        <a:xfrm>
          <a:off x="0" y="2006729"/>
          <a:ext cx="7414260" cy="20349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Lanzamientos de media distancia, sin distorsionar la mecánica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Rango de lanzamiento más cercano al aro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Defensa más cercana, favoreciendo al emparejamiento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Mayor espacio para penetraciones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Toma de decisiones defensiva/ofensiva</a:t>
          </a:r>
          <a:endParaRPr lang="es-ES" sz="1900" kern="1200" dirty="0"/>
        </a:p>
      </dsp:txBody>
      <dsp:txXfrm>
        <a:off x="0" y="2006729"/>
        <a:ext cx="7414260" cy="2034900"/>
      </dsp:txXfrm>
    </dsp:sp>
    <dsp:sp modelId="{DFEB2910-38A3-4A64-9B5E-A84A982ED46A}">
      <dsp:nvSpPr>
        <dsp:cNvPr id="0" name=""/>
        <dsp:cNvSpPr/>
      </dsp:nvSpPr>
      <dsp:spPr>
        <a:xfrm>
          <a:off x="370713" y="1726289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sz="1900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398093" y="1753669"/>
        <a:ext cx="513522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2/3/2024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869" y="117282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r>
              <a:rPr lang="es-ES" dirty="0" smtClean="0"/>
              <a:t>                  </a:t>
            </a:r>
            <a:r>
              <a:rPr lang="es-ES" sz="4000" dirty="0" smtClean="0"/>
              <a:t>REGLAMENTO FEBAMBA 2024</a:t>
            </a:r>
            <a:br>
              <a:rPr lang="es-ES" sz="4000" dirty="0" smtClean="0"/>
            </a:br>
            <a:r>
              <a:rPr lang="es-ES" sz="4000" dirty="0" smtClean="0"/>
              <a:t>					U-11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		</a:t>
            </a:r>
            <a:r>
              <a:rPr lang="es-ES" sz="3000" dirty="0" smtClean="0"/>
              <a:t>  </a:t>
            </a:r>
            <a:endParaRPr lang="es-AR" sz="3000" b="1" dirty="0"/>
          </a:p>
        </p:txBody>
      </p:sp>
      <p:sp>
        <p:nvSpPr>
          <p:cNvPr id="5" name="Medio marco 4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188"/>
              <a:gd name="adj2" fmla="val 3008"/>
            </a:avLst>
          </a:prstGeom>
          <a:solidFill>
            <a:schemeClr val="accent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6" name="Group 158"/>
          <p:cNvGrpSpPr/>
          <p:nvPr/>
        </p:nvGrpSpPr>
        <p:grpSpPr>
          <a:xfrm>
            <a:off x="4238797" y="3073129"/>
            <a:ext cx="4038255" cy="1228828"/>
            <a:chOff x="33515" y="-2767"/>
            <a:chExt cx="4390523" cy="1444751"/>
          </a:xfrm>
        </p:grpSpPr>
        <p:pic>
          <p:nvPicPr>
            <p:cNvPr id="7" name="Picture 15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3515" y="384328"/>
              <a:ext cx="944880" cy="1057656"/>
            </a:xfrm>
            <a:prstGeom prst="rect">
              <a:avLst/>
            </a:prstGeom>
          </p:spPr>
        </p:pic>
        <p:pic>
          <p:nvPicPr>
            <p:cNvPr id="8" name="Picture 16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9" name="Picture 16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0" name="Picture 16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1" name="Picture 16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2" name="Picture 16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3" name="Picture 16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4" name="Picture 16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5" name="Picture 1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sp>
          <p:nvSpPr>
            <p:cNvPr id="16" name="Shape 24"/>
            <p:cNvSpPr/>
            <p:nvPr/>
          </p:nvSpPr>
          <p:spPr>
            <a:xfrm>
              <a:off x="1134623" y="631086"/>
              <a:ext cx="334416" cy="478193"/>
            </a:xfrm>
            <a:custGeom>
              <a:avLst/>
              <a:gdLst/>
              <a:ahLst/>
              <a:cxnLst/>
              <a:rect l="0" t="0" r="0" b="0"/>
              <a:pathLst>
                <a:path w="334416" h="478193">
                  <a:moveTo>
                    <a:pt x="0" y="0"/>
                  </a:moveTo>
                  <a:lnTo>
                    <a:pt x="103416" y="0"/>
                  </a:lnTo>
                  <a:lnTo>
                    <a:pt x="170586" y="343522"/>
                  </a:lnTo>
                  <a:lnTo>
                    <a:pt x="235052" y="0"/>
                  </a:lnTo>
                  <a:lnTo>
                    <a:pt x="334416" y="0"/>
                  </a:lnTo>
                  <a:lnTo>
                    <a:pt x="334416" y="478193"/>
                  </a:lnTo>
                  <a:lnTo>
                    <a:pt x="262344" y="478193"/>
                  </a:lnTo>
                  <a:lnTo>
                    <a:pt x="262344" y="177711"/>
                  </a:lnTo>
                  <a:lnTo>
                    <a:pt x="199822" y="478193"/>
                  </a:lnTo>
                  <a:lnTo>
                    <a:pt x="141859" y="478193"/>
                  </a:lnTo>
                  <a:lnTo>
                    <a:pt x="72060" y="178473"/>
                  </a:lnTo>
                  <a:lnTo>
                    <a:pt x="72060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7" name="Shape 176"/>
            <p:cNvSpPr/>
            <p:nvPr/>
          </p:nvSpPr>
          <p:spPr>
            <a:xfrm>
              <a:off x="1517028" y="631482"/>
              <a:ext cx="72060" cy="477800"/>
            </a:xfrm>
            <a:custGeom>
              <a:avLst/>
              <a:gdLst/>
              <a:ahLst/>
              <a:cxnLst/>
              <a:rect l="0" t="0" r="0" b="0"/>
              <a:pathLst>
                <a:path w="72060" h="477800">
                  <a:moveTo>
                    <a:pt x="0" y="0"/>
                  </a:moveTo>
                  <a:lnTo>
                    <a:pt x="72060" y="0"/>
                  </a:lnTo>
                  <a:lnTo>
                    <a:pt x="72060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8" name="Shape 26"/>
            <p:cNvSpPr/>
            <p:nvPr/>
          </p:nvSpPr>
          <p:spPr>
            <a:xfrm>
              <a:off x="1637076" y="631088"/>
              <a:ext cx="248628" cy="478193"/>
            </a:xfrm>
            <a:custGeom>
              <a:avLst/>
              <a:gdLst/>
              <a:ahLst/>
              <a:cxnLst/>
              <a:rect l="0" t="0" r="0" b="0"/>
              <a:pathLst>
                <a:path w="248628" h="478193">
                  <a:moveTo>
                    <a:pt x="0" y="0"/>
                  </a:moveTo>
                  <a:lnTo>
                    <a:pt x="80912" y="0"/>
                  </a:lnTo>
                  <a:lnTo>
                    <a:pt x="176556" y="321386"/>
                  </a:lnTo>
                  <a:lnTo>
                    <a:pt x="176556" y="0"/>
                  </a:lnTo>
                  <a:lnTo>
                    <a:pt x="248628" y="0"/>
                  </a:lnTo>
                  <a:lnTo>
                    <a:pt x="248628" y="478193"/>
                  </a:lnTo>
                  <a:lnTo>
                    <a:pt x="171221" y="478193"/>
                  </a:lnTo>
                  <a:lnTo>
                    <a:pt x="72073" y="171996"/>
                  </a:lnTo>
                  <a:lnTo>
                    <a:pt x="72073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9" name="Shape 177"/>
            <p:cNvSpPr/>
            <p:nvPr/>
          </p:nvSpPr>
          <p:spPr>
            <a:xfrm>
              <a:off x="1933677" y="631482"/>
              <a:ext cx="72073" cy="477800"/>
            </a:xfrm>
            <a:custGeom>
              <a:avLst/>
              <a:gdLst/>
              <a:ahLst/>
              <a:cxnLst/>
              <a:rect l="0" t="0" r="0" b="0"/>
              <a:pathLst>
                <a:path w="72073" h="477800">
                  <a:moveTo>
                    <a:pt x="0" y="0"/>
                  </a:moveTo>
                  <a:lnTo>
                    <a:pt x="72073" y="0"/>
                  </a:lnTo>
                  <a:lnTo>
                    <a:pt x="72073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0" name="Shape 28"/>
            <p:cNvSpPr/>
            <p:nvPr/>
          </p:nvSpPr>
          <p:spPr>
            <a:xfrm>
              <a:off x="2064897" y="446425"/>
              <a:ext cx="167297" cy="662851"/>
            </a:xfrm>
            <a:custGeom>
              <a:avLst/>
              <a:gdLst/>
              <a:ahLst/>
              <a:cxnLst/>
              <a:rect l="0" t="0" r="0" b="0"/>
              <a:pathLst>
                <a:path w="167297" h="662851">
                  <a:moveTo>
                    <a:pt x="0" y="0"/>
                  </a:moveTo>
                  <a:lnTo>
                    <a:pt x="149593" y="0"/>
                  </a:lnTo>
                  <a:lnTo>
                    <a:pt x="167297" y="2451"/>
                  </a:lnTo>
                  <a:lnTo>
                    <a:pt x="167297" y="104723"/>
                  </a:lnTo>
                  <a:lnTo>
                    <a:pt x="149593" y="101498"/>
                  </a:lnTo>
                  <a:lnTo>
                    <a:pt x="107836" y="101498"/>
                  </a:lnTo>
                  <a:lnTo>
                    <a:pt x="107836" y="270637"/>
                  </a:lnTo>
                  <a:lnTo>
                    <a:pt x="149593" y="270637"/>
                  </a:lnTo>
                  <a:lnTo>
                    <a:pt x="167297" y="268280"/>
                  </a:lnTo>
                  <a:lnTo>
                    <a:pt x="167297" y="369485"/>
                  </a:lnTo>
                  <a:lnTo>
                    <a:pt x="149593" y="366319"/>
                  </a:lnTo>
                  <a:lnTo>
                    <a:pt x="107836" y="366319"/>
                  </a:lnTo>
                  <a:lnTo>
                    <a:pt x="107836" y="564007"/>
                  </a:lnTo>
                  <a:lnTo>
                    <a:pt x="149593" y="564007"/>
                  </a:lnTo>
                  <a:lnTo>
                    <a:pt x="167297" y="561534"/>
                  </a:lnTo>
                  <a:lnTo>
                    <a:pt x="167297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1" name="Shape 29"/>
            <p:cNvSpPr/>
            <p:nvPr/>
          </p:nvSpPr>
          <p:spPr>
            <a:xfrm>
              <a:off x="2232194" y="448876"/>
              <a:ext cx="169405" cy="660400"/>
            </a:xfrm>
            <a:custGeom>
              <a:avLst/>
              <a:gdLst/>
              <a:ahLst/>
              <a:cxnLst/>
              <a:rect l="0" t="0" r="0" b="0"/>
              <a:pathLst>
                <a:path w="169405" h="660400">
                  <a:moveTo>
                    <a:pt x="0" y="0"/>
                  </a:moveTo>
                  <a:lnTo>
                    <a:pt x="38590" y="5342"/>
                  </a:lnTo>
                  <a:cubicBezTo>
                    <a:pt x="56385" y="10538"/>
                    <a:pt x="73209" y="18333"/>
                    <a:pt x="89065" y="28728"/>
                  </a:cubicBezTo>
                  <a:cubicBezTo>
                    <a:pt x="116205" y="46368"/>
                    <a:pt x="135585" y="73660"/>
                    <a:pt x="147206" y="110668"/>
                  </a:cubicBezTo>
                  <a:cubicBezTo>
                    <a:pt x="153556" y="130417"/>
                    <a:pt x="156731" y="153835"/>
                    <a:pt x="156731" y="180963"/>
                  </a:cubicBezTo>
                  <a:cubicBezTo>
                    <a:pt x="156731" y="225375"/>
                    <a:pt x="144920" y="260973"/>
                    <a:pt x="121310" y="287744"/>
                  </a:cubicBezTo>
                  <a:cubicBezTo>
                    <a:pt x="111442" y="299034"/>
                    <a:pt x="99809" y="307658"/>
                    <a:pt x="86423" y="313640"/>
                  </a:cubicBezTo>
                  <a:cubicBezTo>
                    <a:pt x="108623" y="322110"/>
                    <a:pt x="127483" y="338849"/>
                    <a:pt x="142989" y="363868"/>
                  </a:cubicBezTo>
                  <a:cubicBezTo>
                    <a:pt x="153200" y="380772"/>
                    <a:pt x="160782" y="402641"/>
                    <a:pt x="165709" y="429413"/>
                  </a:cubicBezTo>
                  <a:cubicBezTo>
                    <a:pt x="168186" y="443154"/>
                    <a:pt x="169405" y="458483"/>
                    <a:pt x="169405" y="475412"/>
                  </a:cubicBezTo>
                  <a:cubicBezTo>
                    <a:pt x="169405" y="517348"/>
                    <a:pt x="161480" y="552920"/>
                    <a:pt x="145631" y="582181"/>
                  </a:cubicBezTo>
                  <a:cubicBezTo>
                    <a:pt x="133286" y="605092"/>
                    <a:pt x="115849" y="623405"/>
                    <a:pt x="93294" y="637147"/>
                  </a:cubicBezTo>
                  <a:cubicBezTo>
                    <a:pt x="67920" y="652666"/>
                    <a:pt x="42735" y="660400"/>
                    <a:pt x="17716" y="660400"/>
                  </a:cubicBezTo>
                  <a:lnTo>
                    <a:pt x="0" y="660400"/>
                  </a:lnTo>
                  <a:lnTo>
                    <a:pt x="0" y="559083"/>
                  </a:lnTo>
                  <a:lnTo>
                    <a:pt x="5715" y="558285"/>
                  </a:lnTo>
                  <a:cubicBezTo>
                    <a:pt x="27187" y="551742"/>
                    <a:pt x="42818" y="535388"/>
                    <a:pt x="52591" y="509232"/>
                  </a:cubicBezTo>
                  <a:cubicBezTo>
                    <a:pt x="57175" y="497256"/>
                    <a:pt x="59461" y="483515"/>
                    <a:pt x="59461" y="467995"/>
                  </a:cubicBezTo>
                  <a:cubicBezTo>
                    <a:pt x="59461" y="430987"/>
                    <a:pt x="52425" y="404038"/>
                    <a:pt x="38316" y="387122"/>
                  </a:cubicBezTo>
                  <a:cubicBezTo>
                    <a:pt x="31979" y="379368"/>
                    <a:pt x="24136" y="373555"/>
                    <a:pt x="14797" y="369680"/>
                  </a:cubicBezTo>
                  <a:lnTo>
                    <a:pt x="0" y="367034"/>
                  </a:lnTo>
                  <a:lnTo>
                    <a:pt x="0" y="265829"/>
                  </a:lnTo>
                  <a:lnTo>
                    <a:pt x="3634" y="265345"/>
                  </a:lnTo>
                  <a:cubicBezTo>
                    <a:pt x="23058" y="259663"/>
                    <a:pt x="36741" y="245456"/>
                    <a:pt x="44666" y="222720"/>
                  </a:cubicBezTo>
                  <a:cubicBezTo>
                    <a:pt x="48539" y="211455"/>
                    <a:pt x="50482" y="197536"/>
                    <a:pt x="50482" y="180963"/>
                  </a:cubicBezTo>
                  <a:cubicBezTo>
                    <a:pt x="50482" y="153480"/>
                    <a:pt x="43790" y="132690"/>
                    <a:pt x="30391" y="118593"/>
                  </a:cubicBezTo>
                  <a:cubicBezTo>
                    <a:pt x="24225" y="112078"/>
                    <a:pt x="17135" y="107192"/>
                    <a:pt x="9120" y="103934"/>
                  </a:cubicBezTo>
                  <a:lnTo>
                    <a:pt x="0" y="10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2" name="Shape 30"/>
            <p:cNvSpPr/>
            <p:nvPr/>
          </p:nvSpPr>
          <p:spPr>
            <a:xfrm>
              <a:off x="2388042" y="446960"/>
              <a:ext cx="180765" cy="662318"/>
            </a:xfrm>
            <a:custGeom>
              <a:avLst/>
              <a:gdLst/>
              <a:ahLst/>
              <a:cxnLst/>
              <a:rect l="0" t="0" r="0" b="0"/>
              <a:pathLst>
                <a:path w="180765" h="662318">
                  <a:moveTo>
                    <a:pt x="112585" y="0"/>
                  </a:moveTo>
                  <a:lnTo>
                    <a:pt x="180765" y="0"/>
                  </a:lnTo>
                  <a:lnTo>
                    <a:pt x="180765" y="151747"/>
                  </a:lnTo>
                  <a:lnTo>
                    <a:pt x="143764" y="412826"/>
                  </a:lnTo>
                  <a:lnTo>
                    <a:pt x="180765" y="412826"/>
                  </a:lnTo>
                  <a:lnTo>
                    <a:pt x="180765" y="510096"/>
                  </a:lnTo>
                  <a:lnTo>
                    <a:pt x="128283" y="510096"/>
                  </a:lnTo>
                  <a:lnTo>
                    <a:pt x="104013" y="662318"/>
                  </a:lnTo>
                  <a:lnTo>
                    <a:pt x="0" y="662318"/>
                  </a:lnTo>
                  <a:lnTo>
                    <a:pt x="112585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3" name="Shape 31"/>
            <p:cNvSpPr/>
            <p:nvPr/>
          </p:nvSpPr>
          <p:spPr>
            <a:xfrm>
              <a:off x="2568807" y="446960"/>
              <a:ext cx="180245" cy="662318"/>
            </a:xfrm>
            <a:custGeom>
              <a:avLst/>
              <a:gdLst/>
              <a:ahLst/>
              <a:cxnLst/>
              <a:rect l="0" t="0" r="0" b="0"/>
              <a:pathLst>
                <a:path w="180245" h="662318">
                  <a:moveTo>
                    <a:pt x="0" y="0"/>
                  </a:moveTo>
                  <a:lnTo>
                    <a:pt x="69247" y="0"/>
                  </a:lnTo>
                  <a:lnTo>
                    <a:pt x="180245" y="662318"/>
                  </a:lnTo>
                  <a:lnTo>
                    <a:pt x="75203" y="662318"/>
                  </a:lnTo>
                  <a:lnTo>
                    <a:pt x="51835" y="510096"/>
                  </a:lnTo>
                  <a:lnTo>
                    <a:pt x="0" y="510096"/>
                  </a:lnTo>
                  <a:lnTo>
                    <a:pt x="0" y="412826"/>
                  </a:lnTo>
                  <a:lnTo>
                    <a:pt x="37001" y="412826"/>
                  </a:lnTo>
                  <a:lnTo>
                    <a:pt x="6" y="151702"/>
                  </a:lnTo>
                  <a:lnTo>
                    <a:pt x="0" y="15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4" name="Shape 32"/>
            <p:cNvSpPr/>
            <p:nvPr/>
          </p:nvSpPr>
          <p:spPr>
            <a:xfrm>
              <a:off x="2737135" y="438486"/>
              <a:ext cx="331076" cy="678726"/>
            </a:xfrm>
            <a:custGeom>
              <a:avLst/>
              <a:gdLst/>
              <a:ahLst/>
              <a:cxnLst/>
              <a:rect l="0" t="0" r="0" b="0"/>
              <a:pathLst>
                <a:path w="331076" h="678726">
                  <a:moveTo>
                    <a:pt x="164402" y="0"/>
                  </a:moveTo>
                  <a:cubicBezTo>
                    <a:pt x="199974" y="0"/>
                    <a:pt x="230480" y="7938"/>
                    <a:pt x="255841" y="23800"/>
                  </a:cubicBezTo>
                  <a:cubicBezTo>
                    <a:pt x="275577" y="36132"/>
                    <a:pt x="291516" y="53404"/>
                    <a:pt x="303670" y="75603"/>
                  </a:cubicBezTo>
                  <a:cubicBezTo>
                    <a:pt x="315836" y="97803"/>
                    <a:pt x="323152" y="123355"/>
                    <a:pt x="325615" y="152235"/>
                  </a:cubicBezTo>
                  <a:lnTo>
                    <a:pt x="229946" y="169685"/>
                  </a:lnTo>
                  <a:cubicBezTo>
                    <a:pt x="227114" y="142558"/>
                    <a:pt x="219380" y="121412"/>
                    <a:pt x="206680" y="106248"/>
                  </a:cubicBezTo>
                  <a:cubicBezTo>
                    <a:pt x="197510" y="95339"/>
                    <a:pt x="184302" y="89865"/>
                    <a:pt x="167043" y="89865"/>
                  </a:cubicBezTo>
                  <a:cubicBezTo>
                    <a:pt x="148704" y="89865"/>
                    <a:pt x="134798" y="97981"/>
                    <a:pt x="125285" y="114186"/>
                  </a:cubicBezTo>
                  <a:cubicBezTo>
                    <a:pt x="117513" y="127229"/>
                    <a:pt x="113652" y="143434"/>
                    <a:pt x="113652" y="162827"/>
                  </a:cubicBezTo>
                  <a:cubicBezTo>
                    <a:pt x="113652" y="193142"/>
                    <a:pt x="126683" y="223965"/>
                    <a:pt x="152768" y="255321"/>
                  </a:cubicBezTo>
                  <a:cubicBezTo>
                    <a:pt x="162623" y="267297"/>
                    <a:pt x="177432" y="281407"/>
                    <a:pt x="197167" y="297612"/>
                  </a:cubicBezTo>
                  <a:cubicBezTo>
                    <a:pt x="220421" y="316992"/>
                    <a:pt x="235763" y="330556"/>
                    <a:pt x="243154" y="338315"/>
                  </a:cubicBezTo>
                  <a:cubicBezTo>
                    <a:pt x="267818" y="362979"/>
                    <a:pt x="286842" y="387299"/>
                    <a:pt x="300241" y="411264"/>
                  </a:cubicBezTo>
                  <a:cubicBezTo>
                    <a:pt x="306591" y="422542"/>
                    <a:pt x="311683" y="432930"/>
                    <a:pt x="315570" y="442443"/>
                  </a:cubicBezTo>
                  <a:cubicBezTo>
                    <a:pt x="325082" y="466052"/>
                    <a:pt x="330022" y="487210"/>
                    <a:pt x="330365" y="505879"/>
                  </a:cubicBezTo>
                  <a:cubicBezTo>
                    <a:pt x="331076" y="552044"/>
                    <a:pt x="319088" y="591503"/>
                    <a:pt x="294424" y="624269"/>
                  </a:cubicBezTo>
                  <a:cubicBezTo>
                    <a:pt x="278219" y="646468"/>
                    <a:pt x="255321" y="662178"/>
                    <a:pt x="225717" y="671322"/>
                  </a:cubicBezTo>
                  <a:cubicBezTo>
                    <a:pt x="209855" y="676262"/>
                    <a:pt x="191351" y="678726"/>
                    <a:pt x="170218" y="678726"/>
                  </a:cubicBezTo>
                  <a:cubicBezTo>
                    <a:pt x="131102" y="678726"/>
                    <a:pt x="98666" y="669036"/>
                    <a:pt x="72936" y="649656"/>
                  </a:cubicBezTo>
                  <a:cubicBezTo>
                    <a:pt x="51448" y="633794"/>
                    <a:pt x="34442" y="612216"/>
                    <a:pt x="21933" y="584911"/>
                  </a:cubicBezTo>
                  <a:cubicBezTo>
                    <a:pt x="9423" y="557594"/>
                    <a:pt x="2108" y="526313"/>
                    <a:pt x="0" y="491084"/>
                  </a:cubicBezTo>
                  <a:lnTo>
                    <a:pt x="95148" y="484200"/>
                  </a:lnTo>
                  <a:cubicBezTo>
                    <a:pt x="99390" y="522821"/>
                    <a:pt x="109588" y="550799"/>
                    <a:pt x="125819" y="568147"/>
                  </a:cubicBezTo>
                  <a:cubicBezTo>
                    <a:pt x="137782" y="581266"/>
                    <a:pt x="151524" y="587464"/>
                    <a:pt x="167043" y="586753"/>
                  </a:cubicBezTo>
                  <a:cubicBezTo>
                    <a:pt x="188875" y="586042"/>
                    <a:pt x="206324" y="575285"/>
                    <a:pt x="219380" y="554457"/>
                  </a:cubicBezTo>
                  <a:cubicBezTo>
                    <a:pt x="226060" y="544246"/>
                    <a:pt x="229413" y="529616"/>
                    <a:pt x="229413" y="510566"/>
                  </a:cubicBezTo>
                  <a:cubicBezTo>
                    <a:pt x="229413" y="483045"/>
                    <a:pt x="216891" y="455727"/>
                    <a:pt x="191884" y="428562"/>
                  </a:cubicBezTo>
                  <a:cubicBezTo>
                    <a:pt x="172148" y="409854"/>
                    <a:pt x="142545" y="381826"/>
                    <a:pt x="103086" y="344437"/>
                  </a:cubicBezTo>
                  <a:cubicBezTo>
                    <a:pt x="69952" y="312344"/>
                    <a:pt x="46507" y="283591"/>
                    <a:pt x="32766" y="258191"/>
                  </a:cubicBezTo>
                  <a:cubicBezTo>
                    <a:pt x="17971" y="229629"/>
                    <a:pt x="10566" y="198577"/>
                    <a:pt x="10566" y="165075"/>
                  </a:cubicBezTo>
                  <a:cubicBezTo>
                    <a:pt x="10566" y="104775"/>
                    <a:pt x="30836" y="59081"/>
                    <a:pt x="71361" y="28054"/>
                  </a:cubicBezTo>
                  <a:cubicBezTo>
                    <a:pt x="96380" y="9347"/>
                    <a:pt x="127394" y="0"/>
                    <a:pt x="164402" y="0"/>
                  </a:cubicBez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5" name="Shape 33"/>
            <p:cNvSpPr/>
            <p:nvPr/>
          </p:nvSpPr>
          <p:spPr>
            <a:xfrm>
              <a:off x="3083070" y="438755"/>
              <a:ext cx="155670" cy="678195"/>
            </a:xfrm>
            <a:custGeom>
              <a:avLst/>
              <a:gdLst/>
              <a:ahLst/>
              <a:cxnLst/>
              <a:rect l="0" t="0" r="0" b="0"/>
              <a:pathLst>
                <a:path w="155670" h="678195">
                  <a:moveTo>
                    <a:pt x="155670" y="0"/>
                  </a:moveTo>
                  <a:lnTo>
                    <a:pt x="155670" y="99173"/>
                  </a:lnTo>
                  <a:lnTo>
                    <a:pt x="155410" y="99124"/>
                  </a:lnTo>
                  <a:cubicBezTo>
                    <a:pt x="139548" y="99124"/>
                    <a:pt x="126061" y="104661"/>
                    <a:pt x="114960" y="115761"/>
                  </a:cubicBezTo>
                  <a:cubicBezTo>
                    <a:pt x="103861" y="126861"/>
                    <a:pt x="98323" y="140336"/>
                    <a:pt x="98323" y="156211"/>
                  </a:cubicBezTo>
                  <a:lnTo>
                    <a:pt x="98323" y="518821"/>
                  </a:lnTo>
                  <a:cubicBezTo>
                    <a:pt x="98323" y="534683"/>
                    <a:pt x="103861" y="548146"/>
                    <a:pt x="114960" y="559245"/>
                  </a:cubicBezTo>
                  <a:cubicBezTo>
                    <a:pt x="126061" y="570345"/>
                    <a:pt x="139548" y="575920"/>
                    <a:pt x="155410" y="575920"/>
                  </a:cubicBezTo>
                  <a:lnTo>
                    <a:pt x="155670" y="575871"/>
                  </a:lnTo>
                  <a:lnTo>
                    <a:pt x="155670" y="678195"/>
                  </a:lnTo>
                  <a:lnTo>
                    <a:pt x="126771" y="675553"/>
                  </a:lnTo>
                  <a:cubicBezTo>
                    <a:pt x="96210" y="669738"/>
                    <a:pt x="69371" y="655200"/>
                    <a:pt x="46253" y="631940"/>
                  </a:cubicBezTo>
                  <a:cubicBezTo>
                    <a:pt x="15405" y="600940"/>
                    <a:pt x="0" y="563576"/>
                    <a:pt x="0" y="519888"/>
                  </a:cubicBezTo>
                  <a:lnTo>
                    <a:pt x="0" y="158319"/>
                  </a:lnTo>
                  <a:cubicBezTo>
                    <a:pt x="0" y="114263"/>
                    <a:pt x="15494" y="76823"/>
                    <a:pt x="46520" y="46000"/>
                  </a:cubicBezTo>
                  <a:cubicBezTo>
                    <a:pt x="69771" y="22873"/>
                    <a:pt x="96593" y="8412"/>
                    <a:pt x="126988" y="2627"/>
                  </a:cubicBezTo>
                  <a:lnTo>
                    <a:pt x="15567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6" name="Shape 34"/>
            <p:cNvSpPr/>
            <p:nvPr/>
          </p:nvSpPr>
          <p:spPr>
            <a:xfrm>
              <a:off x="3238740" y="438489"/>
              <a:ext cx="177870" cy="707784"/>
            </a:xfrm>
            <a:custGeom>
              <a:avLst/>
              <a:gdLst/>
              <a:ahLst/>
              <a:cxnLst/>
              <a:rect l="0" t="0" r="0" b="0"/>
              <a:pathLst>
                <a:path w="177870" h="707784">
                  <a:moveTo>
                    <a:pt x="2902" y="0"/>
                  </a:moveTo>
                  <a:cubicBezTo>
                    <a:pt x="46958" y="0"/>
                    <a:pt x="84309" y="15596"/>
                    <a:pt x="114967" y="46774"/>
                  </a:cubicBezTo>
                  <a:cubicBezTo>
                    <a:pt x="145624" y="77978"/>
                    <a:pt x="160953" y="115240"/>
                    <a:pt x="160953" y="158585"/>
                  </a:cubicBezTo>
                  <a:lnTo>
                    <a:pt x="160953" y="520154"/>
                  </a:lnTo>
                  <a:cubicBezTo>
                    <a:pt x="160953" y="548704"/>
                    <a:pt x="153905" y="575120"/>
                    <a:pt x="139808" y="599440"/>
                  </a:cubicBezTo>
                  <a:cubicBezTo>
                    <a:pt x="148622" y="609664"/>
                    <a:pt x="161309" y="614769"/>
                    <a:pt x="177870" y="614769"/>
                  </a:cubicBezTo>
                  <a:lnTo>
                    <a:pt x="177870" y="707784"/>
                  </a:lnTo>
                  <a:cubicBezTo>
                    <a:pt x="127832" y="707784"/>
                    <a:pt x="93631" y="692112"/>
                    <a:pt x="75317" y="660756"/>
                  </a:cubicBezTo>
                  <a:cubicBezTo>
                    <a:pt x="53118" y="672719"/>
                    <a:pt x="28988" y="678726"/>
                    <a:pt x="2902" y="678726"/>
                  </a:cubicBezTo>
                  <a:lnTo>
                    <a:pt x="0" y="678461"/>
                  </a:lnTo>
                  <a:lnTo>
                    <a:pt x="0" y="576137"/>
                  </a:lnTo>
                  <a:lnTo>
                    <a:pt x="21806" y="572011"/>
                  </a:lnTo>
                  <a:cubicBezTo>
                    <a:pt x="28588" y="569230"/>
                    <a:pt x="34798" y="565061"/>
                    <a:pt x="40443" y="559511"/>
                  </a:cubicBezTo>
                  <a:cubicBezTo>
                    <a:pt x="51708" y="548412"/>
                    <a:pt x="57347" y="534949"/>
                    <a:pt x="57347" y="519087"/>
                  </a:cubicBezTo>
                  <a:lnTo>
                    <a:pt x="57347" y="156477"/>
                  </a:lnTo>
                  <a:cubicBezTo>
                    <a:pt x="57347" y="140602"/>
                    <a:pt x="51708" y="127127"/>
                    <a:pt x="40443" y="116027"/>
                  </a:cubicBezTo>
                  <a:cubicBezTo>
                    <a:pt x="34798" y="110477"/>
                    <a:pt x="28588" y="106318"/>
                    <a:pt x="21806" y="103546"/>
                  </a:cubicBezTo>
                  <a:lnTo>
                    <a:pt x="0" y="99439"/>
                  </a:lnTo>
                  <a:lnTo>
                    <a:pt x="0" y="266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7" name="Shape 35"/>
            <p:cNvSpPr/>
            <p:nvPr/>
          </p:nvSpPr>
          <p:spPr>
            <a:xfrm>
              <a:off x="3435952" y="446961"/>
              <a:ext cx="316624" cy="669722"/>
            </a:xfrm>
            <a:custGeom>
              <a:avLst/>
              <a:gdLst/>
              <a:ahLst/>
              <a:cxnLst/>
              <a:rect l="0" t="0" r="0" b="0"/>
              <a:pathLst>
                <a:path w="316624" h="669722">
                  <a:moveTo>
                    <a:pt x="0" y="0"/>
                  </a:moveTo>
                  <a:lnTo>
                    <a:pt x="97790" y="0"/>
                  </a:lnTo>
                  <a:lnTo>
                    <a:pt x="97790" y="511150"/>
                  </a:lnTo>
                  <a:cubicBezTo>
                    <a:pt x="97790" y="527012"/>
                    <a:pt x="103416" y="540474"/>
                    <a:pt x="114694" y="551574"/>
                  </a:cubicBezTo>
                  <a:cubicBezTo>
                    <a:pt x="125984" y="562674"/>
                    <a:pt x="139548" y="568236"/>
                    <a:pt x="155397" y="568236"/>
                  </a:cubicBezTo>
                  <a:cubicBezTo>
                    <a:pt x="171259" y="568236"/>
                    <a:pt x="184747" y="562674"/>
                    <a:pt x="195847" y="551574"/>
                  </a:cubicBezTo>
                  <a:cubicBezTo>
                    <a:pt x="206947" y="540474"/>
                    <a:pt x="212496" y="527012"/>
                    <a:pt x="212496" y="511150"/>
                  </a:cubicBezTo>
                  <a:lnTo>
                    <a:pt x="212496" y="0"/>
                  </a:lnTo>
                  <a:lnTo>
                    <a:pt x="316624" y="0"/>
                  </a:lnTo>
                  <a:lnTo>
                    <a:pt x="316624" y="512191"/>
                  </a:lnTo>
                  <a:cubicBezTo>
                    <a:pt x="316624" y="556616"/>
                    <a:pt x="301117" y="593954"/>
                    <a:pt x="270104" y="624269"/>
                  </a:cubicBezTo>
                  <a:cubicBezTo>
                    <a:pt x="239090" y="654584"/>
                    <a:pt x="201727" y="669722"/>
                    <a:pt x="158039" y="669722"/>
                  </a:cubicBezTo>
                  <a:cubicBezTo>
                    <a:pt x="113983" y="669722"/>
                    <a:pt x="76645" y="654380"/>
                    <a:pt x="45987" y="623735"/>
                  </a:cubicBezTo>
                  <a:cubicBezTo>
                    <a:pt x="15329" y="593077"/>
                    <a:pt x="0" y="555904"/>
                    <a:pt x="0" y="512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8" name="Shape 36"/>
            <p:cNvSpPr/>
            <p:nvPr/>
          </p:nvSpPr>
          <p:spPr>
            <a:xfrm>
              <a:off x="3791983" y="446428"/>
              <a:ext cx="284391" cy="662851"/>
            </a:xfrm>
            <a:custGeom>
              <a:avLst/>
              <a:gdLst/>
              <a:ahLst/>
              <a:cxnLst/>
              <a:rect l="0" t="0" r="0" b="0"/>
              <a:pathLst>
                <a:path w="284391" h="662851">
                  <a:moveTo>
                    <a:pt x="0" y="0"/>
                  </a:moveTo>
                  <a:lnTo>
                    <a:pt x="284391" y="0"/>
                  </a:lnTo>
                  <a:lnTo>
                    <a:pt x="284391" y="100432"/>
                  </a:lnTo>
                  <a:lnTo>
                    <a:pt x="99911" y="100432"/>
                  </a:lnTo>
                  <a:lnTo>
                    <a:pt x="99911" y="281204"/>
                  </a:lnTo>
                  <a:lnTo>
                    <a:pt x="234696" y="281204"/>
                  </a:lnTo>
                  <a:lnTo>
                    <a:pt x="234696" y="381648"/>
                  </a:lnTo>
                  <a:lnTo>
                    <a:pt x="99911" y="381648"/>
                  </a:lnTo>
                  <a:lnTo>
                    <a:pt x="99911" y="562432"/>
                  </a:lnTo>
                  <a:lnTo>
                    <a:pt x="284391" y="562432"/>
                  </a:lnTo>
                  <a:lnTo>
                    <a:pt x="284391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0" name="Shape 37"/>
            <p:cNvSpPr/>
            <p:nvPr/>
          </p:nvSpPr>
          <p:spPr>
            <a:xfrm>
              <a:off x="4112164" y="446954"/>
              <a:ext cx="311874" cy="662331"/>
            </a:xfrm>
            <a:custGeom>
              <a:avLst/>
              <a:gdLst/>
              <a:ahLst/>
              <a:cxnLst/>
              <a:rect l="0" t="0" r="0" b="0"/>
              <a:pathLst>
                <a:path w="311874" h="662331">
                  <a:moveTo>
                    <a:pt x="0" y="0"/>
                  </a:moveTo>
                  <a:lnTo>
                    <a:pt x="311874" y="0"/>
                  </a:lnTo>
                  <a:lnTo>
                    <a:pt x="311874" y="100432"/>
                  </a:lnTo>
                  <a:lnTo>
                    <a:pt x="206146" y="100432"/>
                  </a:lnTo>
                  <a:lnTo>
                    <a:pt x="206146" y="662331"/>
                  </a:lnTo>
                  <a:lnTo>
                    <a:pt x="106248" y="662331"/>
                  </a:lnTo>
                  <a:lnTo>
                    <a:pt x="106248" y="100432"/>
                  </a:lnTo>
                  <a:lnTo>
                    <a:pt x="0" y="100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1" name="Shape 38"/>
            <p:cNvSpPr/>
            <p:nvPr/>
          </p:nvSpPr>
          <p:spPr>
            <a:xfrm>
              <a:off x="2543796" y="294284"/>
              <a:ext cx="162509" cy="102489"/>
            </a:xfrm>
            <a:custGeom>
              <a:avLst/>
              <a:gdLst/>
              <a:ahLst/>
              <a:cxnLst/>
              <a:rect l="0" t="0" r="0" b="0"/>
              <a:pathLst>
                <a:path w="162509" h="102489">
                  <a:moveTo>
                    <a:pt x="62776" y="0"/>
                  </a:moveTo>
                  <a:lnTo>
                    <a:pt x="162509" y="0"/>
                  </a:lnTo>
                  <a:lnTo>
                    <a:pt x="68326" y="102489"/>
                  </a:lnTo>
                  <a:lnTo>
                    <a:pt x="0" y="102489"/>
                  </a:lnTo>
                  <a:lnTo>
                    <a:pt x="62776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9363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488" y="493460"/>
            <a:ext cx="10515600" cy="1325563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REGLAMENTO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4" y="2128520"/>
            <a:ext cx="10692765" cy="34176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Las </a:t>
            </a:r>
            <a:r>
              <a:rPr lang="es-AR" dirty="0"/>
              <a:t>reglas que se expresan a continuación, serán aplicadas para los torneos propuestos para el </a:t>
            </a:r>
            <a:r>
              <a:rPr lang="es-AR" dirty="0" smtClean="0"/>
              <a:t>2024 </a:t>
            </a:r>
            <a:r>
              <a:rPr lang="es-AR" dirty="0"/>
              <a:t>por CAB (formales – encuentros – nacionales</a:t>
            </a:r>
            <a:r>
              <a:rPr lang="es-AR" dirty="0" smtClean="0"/>
              <a:t>).</a:t>
            </a:r>
          </a:p>
          <a:p>
            <a:r>
              <a:rPr lang="es-ES" dirty="0" smtClean="0"/>
              <a:t>Para los </a:t>
            </a:r>
            <a:r>
              <a:rPr lang="es-ES" dirty="0"/>
              <a:t>torneos nacionales, se utilizara la línea de tres (3) puntos </a:t>
            </a:r>
            <a:r>
              <a:rPr lang="es-ES" dirty="0" smtClean="0"/>
              <a:t>semicircular.</a:t>
            </a:r>
            <a:endParaRPr lang="es-AR" dirty="0"/>
          </a:p>
          <a:p>
            <a:r>
              <a:rPr lang="es-AR" dirty="0"/>
              <a:t>Las 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asociaciones.  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369"/>
              <a:gd name="adj2" fmla="val 3730"/>
            </a:avLst>
          </a:prstGeom>
          <a:solidFill>
            <a:schemeClr val="accent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 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999091"/>
              </p:ext>
            </p:extLst>
          </p:nvPr>
        </p:nvGraphicFramePr>
        <p:xfrm>
          <a:off x="582930" y="1564958"/>
          <a:ext cx="11047792" cy="492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909185"/>
              </p:ext>
            </p:extLst>
          </p:nvPr>
        </p:nvGraphicFramePr>
        <p:xfrm>
          <a:off x="838200" y="1463041"/>
          <a:ext cx="1020318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3589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331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951204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/>
          <a:stretch>
            <a:fillRect/>
          </a:stretch>
        </p:blipFill>
        <p:spPr>
          <a:xfrm rot="10800000">
            <a:off x="9322419" y="2649866"/>
            <a:ext cx="1427355" cy="25266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5831</TotalTime>
  <Words>1121</Words>
  <Application>Microsoft Office PowerPoint</Application>
  <PresentationFormat>Panorámica</PresentationFormat>
  <Paragraphs>90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                  REGLAMENTO FEBAMBA 2024      U-11       </vt:lpstr>
      <vt:lpstr> REGLAMENTO</vt:lpstr>
      <vt:lpstr>REGLAS GENERALES </vt:lpstr>
      <vt:lpstr>REGLAS DEL JUEGO</vt:lpstr>
      <vt:lpstr>REGLAS DEL JUGADOR y EQUIPO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139</cp:revision>
  <dcterms:created xsi:type="dcterms:W3CDTF">2023-03-26T09:24:07Z</dcterms:created>
  <dcterms:modified xsi:type="dcterms:W3CDTF">2024-03-03T11:41:43Z</dcterms:modified>
</cp:coreProperties>
</file>