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8" r:id="rId4"/>
    <p:sldId id="259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07705E-82D7-4A25-B352-FD5F829AFE2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A797849-FE31-483D-A995-BBAF36E1269D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U-13</a:t>
          </a:r>
          <a:endParaRPr lang="es-ES" dirty="0"/>
        </a:p>
      </dgm:t>
    </dgm:pt>
    <dgm:pt modelId="{84C1BCB9-BCF9-4D38-9BA0-8D81E7E87835}" type="sibTrans" cxnId="{4E73254B-DBFF-4B07-B492-65AFC18130A1}">
      <dgm:prSet/>
      <dgm:spPr/>
      <dgm:t>
        <a:bodyPr/>
        <a:lstStyle/>
        <a:p>
          <a:endParaRPr lang="es-ES"/>
        </a:p>
      </dgm:t>
    </dgm:pt>
    <dgm:pt modelId="{AE10E28D-1086-45EF-9FC5-23A1A4D775C9}" type="parTrans" cxnId="{4E73254B-DBFF-4B07-B492-65AFC18130A1}">
      <dgm:prSet/>
      <dgm:spPr/>
      <dgm:t>
        <a:bodyPr/>
        <a:lstStyle/>
        <a:p>
          <a:endParaRPr lang="es-ES"/>
        </a:p>
      </dgm:t>
    </dgm:pt>
    <dgm:pt modelId="{0EBDB4AD-AADD-4D28-AE3B-B5C41109240A}">
      <dgm:prSet/>
      <dgm:spPr/>
      <dgm:t>
        <a:bodyPr/>
        <a:lstStyle/>
        <a:p>
          <a:r>
            <a:rPr lang="es-ES" dirty="0" smtClean="0"/>
            <a:t>CATEGORIAS: 2011 – 2012</a:t>
          </a:r>
          <a:endParaRPr lang="es-ES" dirty="0"/>
        </a:p>
      </dgm:t>
    </dgm:pt>
    <dgm:pt modelId="{C2E3585F-F7EC-4FD6-9869-71A0F4E537EF}" type="sibTrans" cxnId="{4056BC14-7071-4373-B230-859A449A3B73}">
      <dgm:prSet/>
      <dgm:spPr/>
      <dgm:t>
        <a:bodyPr/>
        <a:lstStyle/>
        <a:p>
          <a:endParaRPr lang="es-ES"/>
        </a:p>
      </dgm:t>
    </dgm:pt>
    <dgm:pt modelId="{8B25E7A8-77C7-459C-AB67-74310D412802}" type="parTrans" cxnId="{4056BC14-7071-4373-B230-859A449A3B73}">
      <dgm:prSet/>
      <dgm:spPr/>
      <dgm:t>
        <a:bodyPr/>
        <a:lstStyle/>
        <a:p>
          <a:endParaRPr lang="es-ES"/>
        </a:p>
      </dgm:t>
    </dgm:pt>
    <dgm:pt modelId="{B3140732-7D45-4C7D-9065-6F5A2289F31A}">
      <dgm:prSet/>
      <dgm:spPr/>
      <dgm:t>
        <a:bodyPr/>
        <a:lstStyle/>
        <a:p>
          <a:r>
            <a:rPr lang="es-ES" dirty="0" smtClean="0"/>
            <a:t>MIXTO</a:t>
          </a:r>
          <a:r>
            <a:rPr lang="es-ES" dirty="0" smtClean="0"/>
            <a:t>::Si, en torneos tradicionales (federaciones/asociaciones) fichaje único, se debe determinar si el jugador/a pertenece a la rama femenina (AFMB) o masculina (FEBAMBA). Una vez determino, puede jugar en ambas ramas pero no se tomara en cuenta para completar las fichas mínimas necesarias los días de partidos. Torneos Nacionales y Encuentros (mixto) </a:t>
          </a:r>
          <a:endParaRPr lang="es-ES" dirty="0" smtClean="0"/>
        </a:p>
      </dgm:t>
    </dgm:pt>
    <dgm:pt modelId="{A8E378CB-F146-4455-A593-6D8CE53A6162}" type="sibTrans" cxnId="{5B091E87-A90C-4047-82E0-B3981FE24395}">
      <dgm:prSet/>
      <dgm:spPr/>
      <dgm:t>
        <a:bodyPr/>
        <a:lstStyle/>
        <a:p>
          <a:endParaRPr lang="es-ES"/>
        </a:p>
      </dgm:t>
    </dgm:pt>
    <dgm:pt modelId="{351CEFB7-B86D-4B55-9FDE-CED77B186CB5}" type="parTrans" cxnId="{5B091E87-A90C-4047-82E0-B3981FE24395}">
      <dgm:prSet/>
      <dgm:spPr/>
      <dgm:t>
        <a:bodyPr/>
        <a:lstStyle/>
        <a:p>
          <a:endParaRPr lang="es-ES"/>
        </a:p>
      </dgm:t>
    </dgm:pt>
    <dgm:pt modelId="{60F65160-7988-4CF9-BE0F-B7A130162A50}">
      <dgm:prSet/>
      <dgm:spPr/>
      <dgm:t>
        <a:bodyPr/>
        <a:lstStyle/>
        <a:p>
          <a:r>
            <a:rPr lang="es-ES" dirty="0" smtClean="0"/>
            <a:t>FORMATO: 5x5</a:t>
          </a:r>
        </a:p>
      </dgm:t>
    </dgm:pt>
    <dgm:pt modelId="{5F921130-E38F-42D1-981D-1DDD2CFAD4BB}" type="sibTrans" cxnId="{5CDDC06E-D64D-47BB-AE48-B4747C5854F4}">
      <dgm:prSet/>
      <dgm:spPr/>
      <dgm:t>
        <a:bodyPr/>
        <a:lstStyle/>
        <a:p>
          <a:endParaRPr lang="es-ES"/>
        </a:p>
      </dgm:t>
    </dgm:pt>
    <dgm:pt modelId="{647B63EE-4E8E-49A6-8653-FF9513A0177A}" type="parTrans" cxnId="{5CDDC06E-D64D-47BB-AE48-B4747C5854F4}">
      <dgm:prSet/>
      <dgm:spPr/>
      <dgm:t>
        <a:bodyPr/>
        <a:lstStyle/>
        <a:p>
          <a:endParaRPr lang="es-ES"/>
        </a:p>
      </dgm:t>
    </dgm:pt>
    <dgm:pt modelId="{68CA5140-270A-466C-87A8-2A25BA892C5A}">
      <dgm:prSet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PERIODOS: 4 </a:t>
          </a:r>
        </a:p>
      </dgm:t>
    </dgm:pt>
    <dgm:pt modelId="{D6B7E87F-4E31-467C-9746-790BE18AA728}" type="sibTrans" cxnId="{15CA9DBC-3761-4E71-8461-57BEEAA4C9E8}">
      <dgm:prSet/>
      <dgm:spPr/>
      <dgm:t>
        <a:bodyPr/>
        <a:lstStyle/>
        <a:p>
          <a:endParaRPr lang="es-ES"/>
        </a:p>
      </dgm:t>
    </dgm:pt>
    <dgm:pt modelId="{0281700E-68EC-4A18-9FFC-3C4D23B311E4}" type="parTrans" cxnId="{15CA9DBC-3761-4E71-8461-57BEEAA4C9E8}">
      <dgm:prSet/>
      <dgm:spPr/>
      <dgm:t>
        <a:bodyPr/>
        <a:lstStyle/>
        <a:p>
          <a:endParaRPr lang="es-ES"/>
        </a:p>
      </dgm:t>
    </dgm:pt>
    <dgm:pt modelId="{15F17F19-63E0-4DC8-8F47-734AAB6FE521}">
      <dgm:prSet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MINUTOS: 10 </a:t>
          </a:r>
        </a:p>
      </dgm:t>
    </dgm:pt>
    <dgm:pt modelId="{24526132-971E-4D2D-B637-6584EFCA709D}" type="sibTrans" cxnId="{CE65298F-2DF1-4EE3-954D-C5BCAC8FA56D}">
      <dgm:prSet/>
      <dgm:spPr/>
      <dgm:t>
        <a:bodyPr/>
        <a:lstStyle/>
        <a:p>
          <a:endParaRPr lang="es-ES"/>
        </a:p>
      </dgm:t>
    </dgm:pt>
    <dgm:pt modelId="{6012D0B8-905E-41D7-AA9C-BF5D083CA647}" type="parTrans" cxnId="{CE65298F-2DF1-4EE3-954D-C5BCAC8FA56D}">
      <dgm:prSet/>
      <dgm:spPr/>
      <dgm:t>
        <a:bodyPr/>
        <a:lstStyle/>
        <a:p>
          <a:endParaRPr lang="es-ES"/>
        </a:p>
      </dgm:t>
    </dgm:pt>
    <dgm:pt modelId="{D1A5FC74-BDCB-4EAD-9F90-34E1283BE6CE}">
      <dgm:prSet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TIEMPO DE ESPERA ENTRE PERIODO Y PERIODO: 2 MINUTOS</a:t>
          </a:r>
        </a:p>
      </dgm:t>
    </dgm:pt>
    <dgm:pt modelId="{8C5358BF-6FCD-4C80-A12C-2F8501DD1676}" type="sibTrans" cxnId="{4CC8F903-3BEE-45BB-9496-3B7E782AD92A}">
      <dgm:prSet/>
      <dgm:spPr/>
      <dgm:t>
        <a:bodyPr/>
        <a:lstStyle/>
        <a:p>
          <a:endParaRPr lang="es-ES"/>
        </a:p>
      </dgm:t>
    </dgm:pt>
    <dgm:pt modelId="{D5BA1BE5-D19F-4F64-A8E9-5B2D4C6DDEA1}" type="parTrans" cxnId="{4CC8F903-3BEE-45BB-9496-3B7E782AD92A}">
      <dgm:prSet/>
      <dgm:spPr/>
      <dgm:t>
        <a:bodyPr/>
        <a:lstStyle/>
        <a:p>
          <a:endParaRPr lang="es-ES"/>
        </a:p>
      </dgm:t>
    </dgm:pt>
    <dgm:pt modelId="{CC0A13F3-C3BF-44F4-B2A8-8FB23052AD0B}">
      <dgm:prSet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TIEMPO DE ESPERA ENTRETIEMPO: 10 MINUTOS</a:t>
          </a:r>
        </a:p>
      </dgm:t>
    </dgm:pt>
    <dgm:pt modelId="{CFD1DEFD-D36C-460B-BBE9-F49AA86D2008}" type="sibTrans" cxnId="{6B0E7938-BC40-4761-9763-0918BD87513B}">
      <dgm:prSet/>
      <dgm:spPr/>
      <dgm:t>
        <a:bodyPr/>
        <a:lstStyle/>
        <a:p>
          <a:endParaRPr lang="es-ES"/>
        </a:p>
      </dgm:t>
    </dgm:pt>
    <dgm:pt modelId="{51DCA463-AB2C-417E-838B-C2D82D2197E4}" type="parTrans" cxnId="{6B0E7938-BC40-4761-9763-0918BD87513B}">
      <dgm:prSet/>
      <dgm:spPr/>
      <dgm:t>
        <a:bodyPr/>
        <a:lstStyle/>
        <a:p>
          <a:endParaRPr lang="es-ES"/>
        </a:p>
      </dgm:t>
    </dgm:pt>
    <dgm:pt modelId="{28E93506-822A-4F9E-B629-C5B27F8BD9C7}">
      <dgm:prSet/>
      <dgm:spPr/>
      <dgm:t>
        <a:bodyPr/>
        <a:lstStyle/>
        <a:p>
          <a:r>
            <a:rPr lang="es-ES" dirty="0" smtClean="0"/>
            <a:t>CAMPO DE JUEGO: Entero</a:t>
          </a:r>
        </a:p>
      </dgm:t>
    </dgm:pt>
    <dgm:pt modelId="{911A16C7-0242-4686-A645-8E3E521DD6FD}" type="sibTrans" cxnId="{64F824C0-51F9-4567-9DF3-23199563BEC3}">
      <dgm:prSet/>
      <dgm:spPr/>
      <dgm:t>
        <a:bodyPr/>
        <a:lstStyle/>
        <a:p>
          <a:endParaRPr lang="es-ES"/>
        </a:p>
      </dgm:t>
    </dgm:pt>
    <dgm:pt modelId="{CDDF1FA3-9A77-4681-AE2E-75E742B669AD}" type="parTrans" cxnId="{64F824C0-51F9-4567-9DF3-23199563BEC3}">
      <dgm:prSet/>
      <dgm:spPr/>
      <dgm:t>
        <a:bodyPr/>
        <a:lstStyle/>
        <a:p>
          <a:endParaRPr lang="es-ES"/>
        </a:p>
      </dgm:t>
    </dgm:pt>
    <dgm:pt modelId="{AC71261B-EF5C-418D-8929-567F244EF3FB}">
      <dgm:prSet/>
      <dgm:spPr/>
      <dgm:t>
        <a:bodyPr/>
        <a:lstStyle/>
        <a:p>
          <a:r>
            <a:rPr lang="es-ES" dirty="0" smtClean="0"/>
            <a:t>ALTURA DEL ARO: 3,05</a:t>
          </a:r>
        </a:p>
      </dgm:t>
    </dgm:pt>
    <dgm:pt modelId="{E7F9DC69-01A5-4838-BA70-A45408A151CC}" type="sibTrans" cxnId="{9244783A-281A-40FD-8509-CF0CA1428EB7}">
      <dgm:prSet/>
      <dgm:spPr/>
      <dgm:t>
        <a:bodyPr/>
        <a:lstStyle/>
        <a:p>
          <a:endParaRPr lang="es-ES"/>
        </a:p>
      </dgm:t>
    </dgm:pt>
    <dgm:pt modelId="{35FB6615-C257-486B-9D1A-E73641CACE59}" type="parTrans" cxnId="{9244783A-281A-40FD-8509-CF0CA1428EB7}">
      <dgm:prSet/>
      <dgm:spPr/>
      <dgm:t>
        <a:bodyPr/>
        <a:lstStyle/>
        <a:p>
          <a:endParaRPr lang="es-ES"/>
        </a:p>
      </dgm:t>
    </dgm:pt>
    <dgm:pt modelId="{2949B3C9-94CC-45A1-9FCF-5D2AE35DA23F}">
      <dgm:prSet/>
      <dgm:spPr/>
      <dgm:t>
        <a:bodyPr/>
        <a:lstStyle/>
        <a:p>
          <a:r>
            <a:rPr lang="es-ES" dirty="0" smtClean="0"/>
            <a:t>CANTIDAD DE TABLEROS y AROS: 2 </a:t>
          </a:r>
        </a:p>
      </dgm:t>
    </dgm:pt>
    <dgm:pt modelId="{6EE701F0-AC94-4A21-A7CF-D913E83F446D}" type="sibTrans" cxnId="{C6836AC4-8365-4873-9155-19369707CBC6}">
      <dgm:prSet/>
      <dgm:spPr/>
      <dgm:t>
        <a:bodyPr/>
        <a:lstStyle/>
        <a:p>
          <a:endParaRPr lang="es-ES"/>
        </a:p>
      </dgm:t>
    </dgm:pt>
    <dgm:pt modelId="{E0C97285-2D6E-4425-AC6D-D2105C82FF9B}" type="parTrans" cxnId="{C6836AC4-8365-4873-9155-19369707CBC6}">
      <dgm:prSet/>
      <dgm:spPr/>
      <dgm:t>
        <a:bodyPr/>
        <a:lstStyle/>
        <a:p>
          <a:endParaRPr lang="es-ES"/>
        </a:p>
      </dgm:t>
    </dgm:pt>
    <dgm:pt modelId="{2691FDE7-C5CE-42B7-B7A5-FEC6E818F7EE}">
      <dgm:prSet/>
      <dgm:spPr/>
      <dgm:t>
        <a:bodyPr/>
        <a:lstStyle/>
        <a:p>
          <a:r>
            <a:rPr lang="es-ES" dirty="0" smtClean="0"/>
            <a:t>MARCADOR ELECTRONICO: Si</a:t>
          </a:r>
        </a:p>
      </dgm:t>
    </dgm:pt>
    <dgm:pt modelId="{91C45F94-8FA2-4200-AEDE-946AE2371402}" type="sibTrans" cxnId="{0DC7FB98-E2A2-4ABD-B1E9-C96C324E3DEB}">
      <dgm:prSet/>
      <dgm:spPr/>
      <dgm:t>
        <a:bodyPr/>
        <a:lstStyle/>
        <a:p>
          <a:endParaRPr lang="es-ES"/>
        </a:p>
      </dgm:t>
    </dgm:pt>
    <dgm:pt modelId="{7CA31E6A-90CC-45F9-B12B-6DC3934AA68D}" type="parTrans" cxnId="{0DC7FB98-E2A2-4ABD-B1E9-C96C324E3DEB}">
      <dgm:prSet/>
      <dgm:spPr/>
      <dgm:t>
        <a:bodyPr/>
        <a:lstStyle/>
        <a:p>
          <a:endParaRPr lang="es-ES"/>
        </a:p>
      </dgm:t>
    </dgm:pt>
    <dgm:pt modelId="{EB92B2A5-9CA1-4E41-9600-FCD5091F762B}">
      <dgm:prSet/>
      <dgm:spPr/>
      <dgm:t>
        <a:bodyPr/>
        <a:lstStyle/>
        <a:p>
          <a:r>
            <a:rPr lang="es-ES" dirty="0" smtClean="0"/>
            <a:t>ACTA DIGITAL: Si (obligatoria)</a:t>
          </a:r>
        </a:p>
      </dgm:t>
    </dgm:pt>
    <dgm:pt modelId="{6FC89450-DAEB-4E84-AE1C-D9791653DE22}" type="sibTrans" cxnId="{A84F3E55-3A3C-4622-BBB6-291FD2FD97A1}">
      <dgm:prSet/>
      <dgm:spPr/>
      <dgm:t>
        <a:bodyPr/>
        <a:lstStyle/>
        <a:p>
          <a:endParaRPr lang="es-ES"/>
        </a:p>
      </dgm:t>
    </dgm:pt>
    <dgm:pt modelId="{608C8D69-C803-4D2B-AABC-37E151251606}" type="parTrans" cxnId="{A84F3E55-3A3C-4622-BBB6-291FD2FD97A1}">
      <dgm:prSet/>
      <dgm:spPr/>
      <dgm:t>
        <a:bodyPr/>
        <a:lstStyle/>
        <a:p>
          <a:endParaRPr lang="es-ES"/>
        </a:p>
      </dgm:t>
    </dgm:pt>
    <dgm:pt modelId="{1AF29689-2599-4F7D-B70F-BFBF3DDD73DC}">
      <dgm:prSet/>
      <dgm:spPr/>
      <dgm:t>
        <a:bodyPr/>
        <a:lstStyle/>
        <a:p>
          <a:r>
            <a:rPr lang="es-ES" dirty="0" smtClean="0"/>
            <a:t>TANTEADOR: Si </a:t>
          </a:r>
        </a:p>
      </dgm:t>
    </dgm:pt>
    <dgm:pt modelId="{DC15C905-59A8-4A70-AE2D-46B6D5C093D4}" type="sibTrans" cxnId="{AE10CCE3-1CF6-4315-A05A-0A8A7E2446B7}">
      <dgm:prSet/>
      <dgm:spPr/>
      <dgm:t>
        <a:bodyPr/>
        <a:lstStyle/>
        <a:p>
          <a:endParaRPr lang="es-ES"/>
        </a:p>
      </dgm:t>
    </dgm:pt>
    <dgm:pt modelId="{5DC13427-BB3B-4BB8-BDE8-31B8E52BA761}" type="parTrans" cxnId="{AE10CCE3-1CF6-4315-A05A-0A8A7E2446B7}">
      <dgm:prSet/>
      <dgm:spPr/>
      <dgm:t>
        <a:bodyPr/>
        <a:lstStyle/>
        <a:p>
          <a:endParaRPr lang="es-ES"/>
        </a:p>
      </dgm:t>
    </dgm:pt>
    <dgm:pt modelId="{1335B5D7-4B95-47B6-86BE-6DD42C5570E9}">
      <dgm:prSet/>
      <dgm:spPr/>
      <dgm:t>
        <a:bodyPr/>
        <a:lstStyle/>
        <a:p>
          <a:r>
            <a:rPr lang="es-ES" dirty="0" smtClean="0"/>
            <a:t>REGLA DE LOS 20 PUNTOS: </a:t>
          </a:r>
          <a:r>
            <a:rPr lang="es-ES" i="1" dirty="0" smtClean="0"/>
            <a:t>No. Se </a:t>
          </a:r>
          <a:r>
            <a:rPr lang="es-ES" dirty="0" smtClean="0"/>
            <a:t>deberá completar el acta digital obligatoriamente y se cerrará una vez finalizado el partido con el resultado real del mismo.</a:t>
          </a:r>
        </a:p>
      </dgm:t>
    </dgm:pt>
    <dgm:pt modelId="{8CEB5223-66EC-45D9-85FD-D9A8FDC02797}" type="sibTrans" cxnId="{171F6CAA-25FB-4F8B-9AB1-255867758A02}">
      <dgm:prSet/>
      <dgm:spPr/>
      <dgm:t>
        <a:bodyPr/>
        <a:lstStyle/>
        <a:p>
          <a:endParaRPr lang="es-ES"/>
        </a:p>
      </dgm:t>
    </dgm:pt>
    <dgm:pt modelId="{1E3DDC93-9B1B-47D3-88FB-D2C02AFC26E5}" type="parTrans" cxnId="{171F6CAA-25FB-4F8B-9AB1-255867758A02}">
      <dgm:prSet/>
      <dgm:spPr/>
      <dgm:t>
        <a:bodyPr/>
        <a:lstStyle/>
        <a:p>
          <a:endParaRPr lang="es-ES"/>
        </a:p>
      </dgm:t>
    </dgm:pt>
    <dgm:pt modelId="{F498EC6F-3572-418C-A080-AE6781FEDE1A}">
      <dgm:prSet/>
      <dgm:spPr/>
      <dgm:t>
        <a:bodyPr/>
        <a:lstStyle/>
        <a:p>
          <a:r>
            <a:rPr lang="es-ES" dirty="0" smtClean="0"/>
            <a:t>REGLA DE LOS 40 PUNTOS: No. Se deberá completar el acta digital obligatoriamente y se cerrara una vez finalizado el partido con el resultado real del mismo.</a:t>
          </a:r>
        </a:p>
      </dgm:t>
    </dgm:pt>
    <dgm:pt modelId="{32313115-CB36-45BB-8623-E564932186A9}" type="sibTrans" cxnId="{21CC90BE-F88C-4EAC-A7C6-0F34CE667A58}">
      <dgm:prSet/>
      <dgm:spPr/>
      <dgm:t>
        <a:bodyPr/>
        <a:lstStyle/>
        <a:p>
          <a:endParaRPr lang="es-ES"/>
        </a:p>
      </dgm:t>
    </dgm:pt>
    <dgm:pt modelId="{91ECBA1C-C997-4B57-A9BF-5C0C5253AF3B}" type="parTrans" cxnId="{21CC90BE-F88C-4EAC-A7C6-0F34CE667A58}">
      <dgm:prSet/>
      <dgm:spPr/>
      <dgm:t>
        <a:bodyPr/>
        <a:lstStyle/>
        <a:p>
          <a:endParaRPr lang="es-ES"/>
        </a:p>
      </dgm:t>
    </dgm:pt>
    <dgm:pt modelId="{E9BD95C4-AFBC-4CEA-8F1B-FA476B01200B}">
      <dgm:prSet/>
      <dgm:spPr/>
      <dgm:t>
        <a:bodyPr/>
        <a:lstStyle/>
        <a:p>
          <a:r>
            <a:rPr lang="es-ES" dirty="0" smtClean="0"/>
            <a:t>PELOTA N°: 6</a:t>
          </a:r>
        </a:p>
      </dgm:t>
    </dgm:pt>
    <dgm:pt modelId="{C547293F-A4F0-4755-87BE-EA4898B81D6B}" type="sibTrans" cxnId="{1FE48485-9764-4599-922F-214BDC949372}">
      <dgm:prSet/>
      <dgm:spPr/>
      <dgm:t>
        <a:bodyPr/>
        <a:lstStyle/>
        <a:p>
          <a:endParaRPr lang="es-ES"/>
        </a:p>
      </dgm:t>
    </dgm:pt>
    <dgm:pt modelId="{C42128F7-2F34-4F0B-A9E9-290F83A680AD}" type="parTrans" cxnId="{1FE48485-9764-4599-922F-214BDC949372}">
      <dgm:prSet/>
      <dgm:spPr/>
      <dgm:t>
        <a:bodyPr/>
        <a:lstStyle/>
        <a:p>
          <a:endParaRPr lang="es-ES"/>
        </a:p>
      </dgm:t>
    </dgm:pt>
    <dgm:pt modelId="{F0001C1E-AD0F-4A10-9FAB-00CC948543F3}">
      <dgm:prSet/>
      <dgm:spPr/>
      <dgm:t>
        <a:bodyPr/>
        <a:lstStyle/>
        <a:p>
          <a:r>
            <a:rPr lang="es-ES" b="1" dirty="0" smtClean="0"/>
            <a:t>EL ACTA DIGITAL DEBE CERRARSE UNA VEZ FINALIZADO EL PARTIDO, NO ANTES</a:t>
          </a:r>
        </a:p>
      </dgm:t>
    </dgm:pt>
    <dgm:pt modelId="{0A2877D0-FF76-493D-8A2A-2F425D7C6C68}" type="sibTrans" cxnId="{E19F3FDA-BCD7-43E9-9189-D80F61BE77EF}">
      <dgm:prSet/>
      <dgm:spPr/>
      <dgm:t>
        <a:bodyPr/>
        <a:lstStyle/>
        <a:p>
          <a:endParaRPr lang="es-ES"/>
        </a:p>
      </dgm:t>
    </dgm:pt>
    <dgm:pt modelId="{0501CB3B-3119-44BE-B9C3-CD95DB9E6F44}" type="parTrans" cxnId="{E19F3FDA-BCD7-43E9-9189-D80F61BE77EF}">
      <dgm:prSet/>
      <dgm:spPr/>
      <dgm:t>
        <a:bodyPr/>
        <a:lstStyle/>
        <a:p>
          <a:endParaRPr lang="es-ES"/>
        </a:p>
      </dgm:t>
    </dgm:pt>
    <dgm:pt modelId="{754EC110-4B77-4F80-BAC2-B60E4159C3A5}">
      <dgm:prSet/>
      <dgm:spPr/>
      <dgm:t>
        <a:bodyPr/>
        <a:lstStyle/>
        <a:p>
          <a:r>
            <a:rPr lang="es-ES" dirty="0" smtClean="0"/>
            <a:t>  PUNTO DE PRESENTACIÓN: Si, (se deberá indicar en el acta si un equipo no cumplió con la cantidad mínima solicitada para los días de los encuentros)</a:t>
          </a:r>
        </a:p>
      </dgm:t>
    </dgm:pt>
    <dgm:pt modelId="{36B36605-A165-4CB8-B448-1B2372EA0B65}" type="parTrans" cxnId="{0F5D9145-F002-4F4E-B6F3-7C2DA0CE0169}">
      <dgm:prSet/>
      <dgm:spPr/>
    </dgm:pt>
    <dgm:pt modelId="{F66218DD-E8B7-48F9-906A-99439B67A267}" type="sibTrans" cxnId="{0F5D9145-F002-4F4E-B6F3-7C2DA0CE0169}">
      <dgm:prSet/>
      <dgm:spPr/>
    </dgm:pt>
    <dgm:pt modelId="{85806911-91FE-4B08-AC9F-F2C33CECA8E8}">
      <dgm:prSet/>
      <dgm:spPr/>
      <dgm:t>
        <a:bodyPr/>
        <a:lstStyle/>
        <a:p>
          <a:r>
            <a:rPr lang="es-ES" dirty="0" smtClean="0"/>
            <a:t>RELOJ DE POSESIÓN: </a:t>
          </a:r>
          <a:r>
            <a:rPr lang="es-ES" b="1" dirty="0" smtClean="0"/>
            <a:t>Si, obligatorio</a:t>
          </a:r>
          <a:endParaRPr lang="es-ES" dirty="0" smtClean="0"/>
        </a:p>
      </dgm:t>
    </dgm:pt>
    <dgm:pt modelId="{7C61A5CA-0389-4B63-A778-FA3D7D8E4B35}" type="parTrans" cxnId="{2FEFDC68-9D2D-4B85-AD02-F5AE4EBF6A91}">
      <dgm:prSet/>
      <dgm:spPr/>
    </dgm:pt>
    <dgm:pt modelId="{A82E44E0-BB8F-42EB-ABE2-0BDB8F93CA36}" type="sibTrans" cxnId="{2FEFDC68-9D2D-4B85-AD02-F5AE4EBF6A91}">
      <dgm:prSet/>
      <dgm:spPr/>
    </dgm:pt>
    <dgm:pt modelId="{B57EE37F-6D09-4F30-9F0D-7EC626144542}" type="pres">
      <dgm:prSet presAssocID="{9407705E-82D7-4A25-B352-FD5F829AFE2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79AAF0B-2CD0-49C4-A458-E16FADD357C0}" type="pres">
      <dgm:prSet presAssocID="{3A797849-FE31-483D-A995-BBAF36E1269D}" presName="parentLin" presStyleCnt="0"/>
      <dgm:spPr/>
    </dgm:pt>
    <dgm:pt modelId="{D85C507A-2083-44C6-A438-86383D3E41B3}" type="pres">
      <dgm:prSet presAssocID="{3A797849-FE31-483D-A995-BBAF36E1269D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9C922D3F-01F2-4755-848E-53D3F63F8541}" type="pres">
      <dgm:prSet presAssocID="{3A797849-FE31-483D-A995-BBAF36E1269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0384A1-09A2-42CB-9467-41F1C08AB88B}" type="pres">
      <dgm:prSet presAssocID="{3A797849-FE31-483D-A995-BBAF36E1269D}" presName="negativeSpace" presStyleCnt="0"/>
      <dgm:spPr/>
    </dgm:pt>
    <dgm:pt modelId="{E54567E1-49FC-42B7-8271-D77169A58F3B}" type="pres">
      <dgm:prSet presAssocID="{3A797849-FE31-483D-A995-BBAF36E1269D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E73254B-DBFF-4B07-B492-65AFC18130A1}" srcId="{9407705E-82D7-4A25-B352-FD5F829AFE2C}" destId="{3A797849-FE31-483D-A995-BBAF36E1269D}" srcOrd="0" destOrd="0" parTransId="{AE10E28D-1086-45EF-9FC5-23A1A4D775C9}" sibTransId="{84C1BCB9-BCF9-4D38-9BA0-8D81E7E87835}"/>
    <dgm:cxn modelId="{F0906D40-BF62-46AD-9CFA-D41C8FD2D4ED}" type="presOf" srcId="{1335B5D7-4B95-47B6-86BE-6DD42C5570E9}" destId="{E54567E1-49FC-42B7-8271-D77169A58F3B}" srcOrd="0" destOrd="14" presId="urn:microsoft.com/office/officeart/2005/8/layout/list1"/>
    <dgm:cxn modelId="{4056BC14-7071-4373-B230-859A449A3B73}" srcId="{3A797849-FE31-483D-A995-BBAF36E1269D}" destId="{0EBDB4AD-AADD-4D28-AE3B-B5C41109240A}" srcOrd="0" destOrd="0" parTransId="{8B25E7A8-77C7-459C-AB67-74310D412802}" sibTransId="{C2E3585F-F7EC-4FD6-9869-71A0F4E537EF}"/>
    <dgm:cxn modelId="{6B0E7938-BC40-4761-9763-0918BD87513B}" srcId="{3A797849-FE31-483D-A995-BBAF36E1269D}" destId="{CC0A13F3-C3BF-44F4-B2A8-8FB23052AD0B}" srcOrd="6" destOrd="0" parTransId="{51DCA463-AB2C-417E-838B-C2D82D2197E4}" sibTransId="{CFD1DEFD-D36C-460B-BBE9-F49AA86D2008}"/>
    <dgm:cxn modelId="{47143627-BBE1-4BB3-A17C-44FCBC894B3C}" type="presOf" srcId="{F498EC6F-3572-418C-A080-AE6781FEDE1A}" destId="{E54567E1-49FC-42B7-8271-D77169A58F3B}" srcOrd="0" destOrd="15" presId="urn:microsoft.com/office/officeart/2005/8/layout/list1"/>
    <dgm:cxn modelId="{9407B251-2FD6-4124-8E60-7F479B8F7E50}" type="presOf" srcId="{60F65160-7988-4CF9-BE0F-B7A130162A50}" destId="{E54567E1-49FC-42B7-8271-D77169A58F3B}" srcOrd="0" destOrd="2" presId="urn:microsoft.com/office/officeart/2005/8/layout/list1"/>
    <dgm:cxn modelId="{0DC7FB98-E2A2-4ABD-B1E9-C96C324E3DEB}" srcId="{3A797849-FE31-483D-A995-BBAF36E1269D}" destId="{2691FDE7-C5CE-42B7-B7A5-FEC6E818F7EE}" srcOrd="10" destOrd="0" parTransId="{7CA31E6A-90CC-45F9-B12B-6DC3934AA68D}" sibTransId="{91C45F94-8FA2-4200-AEDE-946AE2371402}"/>
    <dgm:cxn modelId="{056D9131-BE83-437A-A3E9-B1BF19370079}" type="presOf" srcId="{D1A5FC74-BDCB-4EAD-9F90-34E1283BE6CE}" destId="{E54567E1-49FC-42B7-8271-D77169A58F3B}" srcOrd="0" destOrd="5" presId="urn:microsoft.com/office/officeart/2005/8/layout/list1"/>
    <dgm:cxn modelId="{2FEFDC68-9D2D-4B85-AD02-F5AE4EBF6A91}" srcId="{3A797849-FE31-483D-A995-BBAF36E1269D}" destId="{85806911-91FE-4B08-AC9F-F2C33CECA8E8}" srcOrd="13" destOrd="0" parTransId="{7C61A5CA-0389-4B63-A778-FA3D7D8E4B35}" sibTransId="{A82E44E0-BB8F-42EB-ABE2-0BDB8F93CA36}"/>
    <dgm:cxn modelId="{84811D63-92B0-44BF-963C-2A41865008A5}" type="presOf" srcId="{15F17F19-63E0-4DC8-8F47-734AAB6FE521}" destId="{E54567E1-49FC-42B7-8271-D77169A58F3B}" srcOrd="0" destOrd="4" presId="urn:microsoft.com/office/officeart/2005/8/layout/list1"/>
    <dgm:cxn modelId="{C6836AC4-8365-4873-9155-19369707CBC6}" srcId="{3A797849-FE31-483D-A995-BBAF36E1269D}" destId="{2949B3C9-94CC-45A1-9FCF-5D2AE35DA23F}" srcOrd="9" destOrd="0" parTransId="{E0C97285-2D6E-4425-AC6D-D2105C82FF9B}" sibTransId="{6EE701F0-AC94-4A21-A7CF-D913E83F446D}"/>
    <dgm:cxn modelId="{881BD282-038D-4D8F-A0E9-D9A4AEFE2135}" type="presOf" srcId="{1AF29689-2599-4F7D-B70F-BFBF3DDD73DC}" destId="{E54567E1-49FC-42B7-8271-D77169A58F3B}" srcOrd="0" destOrd="12" presId="urn:microsoft.com/office/officeart/2005/8/layout/list1"/>
    <dgm:cxn modelId="{90876EEC-F4AB-478C-88D1-950BA2AF6E7A}" type="presOf" srcId="{E9BD95C4-AFBC-4CEA-8F1B-FA476B01200B}" destId="{E54567E1-49FC-42B7-8271-D77169A58F3B}" srcOrd="0" destOrd="17" presId="urn:microsoft.com/office/officeart/2005/8/layout/list1"/>
    <dgm:cxn modelId="{1C895171-1916-4891-B47D-83948E706707}" type="presOf" srcId="{2949B3C9-94CC-45A1-9FCF-5D2AE35DA23F}" destId="{E54567E1-49FC-42B7-8271-D77169A58F3B}" srcOrd="0" destOrd="9" presId="urn:microsoft.com/office/officeart/2005/8/layout/list1"/>
    <dgm:cxn modelId="{5CDDC06E-D64D-47BB-AE48-B4747C5854F4}" srcId="{3A797849-FE31-483D-A995-BBAF36E1269D}" destId="{60F65160-7988-4CF9-BE0F-B7A130162A50}" srcOrd="2" destOrd="0" parTransId="{647B63EE-4E8E-49A6-8653-FF9513A0177A}" sibTransId="{5F921130-E38F-42D1-981D-1DDD2CFAD4BB}"/>
    <dgm:cxn modelId="{A84F3E55-3A3C-4622-BBB6-291FD2FD97A1}" srcId="{3A797849-FE31-483D-A995-BBAF36E1269D}" destId="{EB92B2A5-9CA1-4E41-9600-FCD5091F762B}" srcOrd="11" destOrd="0" parTransId="{608C8D69-C803-4D2B-AABC-37E151251606}" sibTransId="{6FC89450-DAEB-4E84-AE1C-D9791653DE22}"/>
    <dgm:cxn modelId="{E6D28590-EBD9-4330-8504-DE6B510E8EB9}" type="presOf" srcId="{28E93506-822A-4F9E-B629-C5B27F8BD9C7}" destId="{E54567E1-49FC-42B7-8271-D77169A58F3B}" srcOrd="0" destOrd="7" presId="urn:microsoft.com/office/officeart/2005/8/layout/list1"/>
    <dgm:cxn modelId="{4CC8F903-3BEE-45BB-9496-3B7E782AD92A}" srcId="{3A797849-FE31-483D-A995-BBAF36E1269D}" destId="{D1A5FC74-BDCB-4EAD-9F90-34E1283BE6CE}" srcOrd="5" destOrd="0" parTransId="{D5BA1BE5-D19F-4F64-A8E9-5B2D4C6DDEA1}" sibTransId="{8C5358BF-6FCD-4C80-A12C-2F8501DD1676}"/>
    <dgm:cxn modelId="{CE65298F-2DF1-4EE3-954D-C5BCAC8FA56D}" srcId="{3A797849-FE31-483D-A995-BBAF36E1269D}" destId="{15F17F19-63E0-4DC8-8F47-734AAB6FE521}" srcOrd="4" destOrd="0" parTransId="{6012D0B8-905E-41D7-AA9C-BF5D083CA647}" sibTransId="{24526132-971E-4D2D-B637-6584EFCA709D}"/>
    <dgm:cxn modelId="{15CA9DBC-3761-4E71-8461-57BEEAA4C9E8}" srcId="{3A797849-FE31-483D-A995-BBAF36E1269D}" destId="{68CA5140-270A-466C-87A8-2A25BA892C5A}" srcOrd="3" destOrd="0" parTransId="{0281700E-68EC-4A18-9FFC-3C4D23B311E4}" sibTransId="{D6B7E87F-4E31-467C-9746-790BE18AA728}"/>
    <dgm:cxn modelId="{374B91B5-4FD5-4170-B580-3E02F9533758}" type="presOf" srcId="{CC0A13F3-C3BF-44F4-B2A8-8FB23052AD0B}" destId="{E54567E1-49FC-42B7-8271-D77169A58F3B}" srcOrd="0" destOrd="6" presId="urn:microsoft.com/office/officeart/2005/8/layout/list1"/>
    <dgm:cxn modelId="{21CC90BE-F88C-4EAC-A7C6-0F34CE667A58}" srcId="{3A797849-FE31-483D-A995-BBAF36E1269D}" destId="{F498EC6F-3572-418C-A080-AE6781FEDE1A}" srcOrd="15" destOrd="0" parTransId="{91ECBA1C-C997-4B57-A9BF-5C0C5253AF3B}" sibTransId="{32313115-CB36-45BB-8623-E564932186A9}"/>
    <dgm:cxn modelId="{AE10CCE3-1CF6-4315-A05A-0A8A7E2446B7}" srcId="{3A797849-FE31-483D-A995-BBAF36E1269D}" destId="{1AF29689-2599-4F7D-B70F-BFBF3DDD73DC}" srcOrd="12" destOrd="0" parTransId="{5DC13427-BB3B-4BB8-BDE8-31B8E52BA761}" sibTransId="{DC15C905-59A8-4A70-AE2D-46B6D5C093D4}"/>
    <dgm:cxn modelId="{CCF5488E-1F39-41BB-8C5E-ECFA7CC927F7}" type="presOf" srcId="{EB92B2A5-9CA1-4E41-9600-FCD5091F762B}" destId="{E54567E1-49FC-42B7-8271-D77169A58F3B}" srcOrd="0" destOrd="11" presId="urn:microsoft.com/office/officeart/2005/8/layout/list1"/>
    <dgm:cxn modelId="{291C73A4-E824-40B1-AF88-6F79D6BD6E2F}" type="presOf" srcId="{F0001C1E-AD0F-4A10-9FAB-00CC948543F3}" destId="{E54567E1-49FC-42B7-8271-D77169A58F3B}" srcOrd="0" destOrd="18" presId="urn:microsoft.com/office/officeart/2005/8/layout/list1"/>
    <dgm:cxn modelId="{9244783A-281A-40FD-8509-CF0CA1428EB7}" srcId="{3A797849-FE31-483D-A995-BBAF36E1269D}" destId="{AC71261B-EF5C-418D-8929-567F244EF3FB}" srcOrd="8" destOrd="0" parTransId="{35FB6615-C257-486B-9D1A-E73641CACE59}" sibTransId="{E7F9DC69-01A5-4838-BA70-A45408A151CC}"/>
    <dgm:cxn modelId="{61AAD0E8-77F2-483F-BD2A-527C8A09B851}" type="presOf" srcId="{AC71261B-EF5C-418D-8929-567F244EF3FB}" destId="{E54567E1-49FC-42B7-8271-D77169A58F3B}" srcOrd="0" destOrd="8" presId="urn:microsoft.com/office/officeart/2005/8/layout/list1"/>
    <dgm:cxn modelId="{64F824C0-51F9-4567-9DF3-23199563BEC3}" srcId="{3A797849-FE31-483D-A995-BBAF36E1269D}" destId="{28E93506-822A-4F9E-B629-C5B27F8BD9C7}" srcOrd="7" destOrd="0" parTransId="{CDDF1FA3-9A77-4681-AE2E-75E742B669AD}" sibTransId="{911A16C7-0242-4686-A645-8E3E521DD6FD}"/>
    <dgm:cxn modelId="{B68B75A4-03B0-42D9-9379-1A792FBCAE98}" type="presOf" srcId="{0EBDB4AD-AADD-4D28-AE3B-B5C41109240A}" destId="{E54567E1-49FC-42B7-8271-D77169A58F3B}" srcOrd="0" destOrd="0" presId="urn:microsoft.com/office/officeart/2005/8/layout/list1"/>
    <dgm:cxn modelId="{EF27F568-5E4F-4D4C-A420-A23C41C7B716}" type="presOf" srcId="{3A797849-FE31-483D-A995-BBAF36E1269D}" destId="{D85C507A-2083-44C6-A438-86383D3E41B3}" srcOrd="0" destOrd="0" presId="urn:microsoft.com/office/officeart/2005/8/layout/list1"/>
    <dgm:cxn modelId="{E19F3FDA-BCD7-43E9-9189-D80F61BE77EF}" srcId="{3A797849-FE31-483D-A995-BBAF36E1269D}" destId="{F0001C1E-AD0F-4A10-9FAB-00CC948543F3}" srcOrd="18" destOrd="0" parTransId="{0501CB3B-3119-44BE-B9C3-CD95DB9E6F44}" sibTransId="{0A2877D0-FF76-493D-8A2A-2F425D7C6C68}"/>
    <dgm:cxn modelId="{1FE48485-9764-4599-922F-214BDC949372}" srcId="{3A797849-FE31-483D-A995-BBAF36E1269D}" destId="{E9BD95C4-AFBC-4CEA-8F1B-FA476B01200B}" srcOrd="17" destOrd="0" parTransId="{C42128F7-2F34-4F0B-A9E9-290F83A680AD}" sibTransId="{C547293F-A4F0-4755-87BE-EA4898B81D6B}"/>
    <dgm:cxn modelId="{1ED88C19-6EAC-479C-87B8-F0971FBF7EB9}" type="presOf" srcId="{68CA5140-270A-466C-87A8-2A25BA892C5A}" destId="{E54567E1-49FC-42B7-8271-D77169A58F3B}" srcOrd="0" destOrd="3" presId="urn:microsoft.com/office/officeart/2005/8/layout/list1"/>
    <dgm:cxn modelId="{5B091E87-A90C-4047-82E0-B3981FE24395}" srcId="{3A797849-FE31-483D-A995-BBAF36E1269D}" destId="{B3140732-7D45-4C7D-9065-6F5A2289F31A}" srcOrd="1" destOrd="0" parTransId="{351CEFB7-B86D-4B55-9FDE-CED77B186CB5}" sibTransId="{A8E378CB-F146-4455-A593-6D8CE53A6162}"/>
    <dgm:cxn modelId="{F3AAE44D-6B13-4696-A756-70C1ABDAD8E3}" type="presOf" srcId="{85806911-91FE-4B08-AC9F-F2C33CECA8E8}" destId="{E54567E1-49FC-42B7-8271-D77169A58F3B}" srcOrd="0" destOrd="13" presId="urn:microsoft.com/office/officeart/2005/8/layout/list1"/>
    <dgm:cxn modelId="{E79D9DAE-AB73-4063-B28A-363021CD958C}" type="presOf" srcId="{3A797849-FE31-483D-A995-BBAF36E1269D}" destId="{9C922D3F-01F2-4755-848E-53D3F63F8541}" srcOrd="1" destOrd="0" presId="urn:microsoft.com/office/officeart/2005/8/layout/list1"/>
    <dgm:cxn modelId="{B87DF27B-CE84-457E-A472-15CB97419417}" type="presOf" srcId="{754EC110-4B77-4F80-BAC2-B60E4159C3A5}" destId="{E54567E1-49FC-42B7-8271-D77169A58F3B}" srcOrd="0" destOrd="16" presId="urn:microsoft.com/office/officeart/2005/8/layout/list1"/>
    <dgm:cxn modelId="{66269696-B365-4B76-B707-404DB8646A21}" type="presOf" srcId="{9407705E-82D7-4A25-B352-FD5F829AFE2C}" destId="{B57EE37F-6D09-4F30-9F0D-7EC626144542}" srcOrd="0" destOrd="0" presId="urn:microsoft.com/office/officeart/2005/8/layout/list1"/>
    <dgm:cxn modelId="{171F6CAA-25FB-4F8B-9AB1-255867758A02}" srcId="{3A797849-FE31-483D-A995-BBAF36E1269D}" destId="{1335B5D7-4B95-47B6-86BE-6DD42C5570E9}" srcOrd="14" destOrd="0" parTransId="{1E3DDC93-9B1B-47D3-88FB-D2C02AFC26E5}" sibTransId="{8CEB5223-66EC-45D9-85FD-D9A8FDC02797}"/>
    <dgm:cxn modelId="{0F5D9145-F002-4F4E-B6F3-7C2DA0CE0169}" srcId="{3A797849-FE31-483D-A995-BBAF36E1269D}" destId="{754EC110-4B77-4F80-BAC2-B60E4159C3A5}" srcOrd="16" destOrd="0" parTransId="{36B36605-A165-4CB8-B448-1B2372EA0B65}" sibTransId="{F66218DD-E8B7-48F9-906A-99439B67A267}"/>
    <dgm:cxn modelId="{D877B5CD-C489-4A05-AE54-A1E6739711E9}" type="presOf" srcId="{2691FDE7-C5CE-42B7-B7A5-FEC6E818F7EE}" destId="{E54567E1-49FC-42B7-8271-D77169A58F3B}" srcOrd="0" destOrd="10" presId="urn:microsoft.com/office/officeart/2005/8/layout/list1"/>
    <dgm:cxn modelId="{505229ED-5784-43AF-B8CC-FBCD151A32CE}" type="presOf" srcId="{B3140732-7D45-4C7D-9065-6F5A2289F31A}" destId="{E54567E1-49FC-42B7-8271-D77169A58F3B}" srcOrd="0" destOrd="1" presId="urn:microsoft.com/office/officeart/2005/8/layout/list1"/>
    <dgm:cxn modelId="{5C60C62C-BF0F-4395-9C8E-C4D419BF70F3}" type="presParOf" srcId="{B57EE37F-6D09-4F30-9F0D-7EC626144542}" destId="{E79AAF0B-2CD0-49C4-A458-E16FADD357C0}" srcOrd="0" destOrd="0" presId="urn:microsoft.com/office/officeart/2005/8/layout/list1"/>
    <dgm:cxn modelId="{4752B3EE-6357-4840-A550-766BC98D4351}" type="presParOf" srcId="{E79AAF0B-2CD0-49C4-A458-E16FADD357C0}" destId="{D85C507A-2083-44C6-A438-86383D3E41B3}" srcOrd="0" destOrd="0" presId="urn:microsoft.com/office/officeart/2005/8/layout/list1"/>
    <dgm:cxn modelId="{74F72E0D-442E-4665-A4E4-659A6E2264EF}" type="presParOf" srcId="{E79AAF0B-2CD0-49C4-A458-E16FADD357C0}" destId="{9C922D3F-01F2-4755-848E-53D3F63F8541}" srcOrd="1" destOrd="0" presId="urn:microsoft.com/office/officeart/2005/8/layout/list1"/>
    <dgm:cxn modelId="{AD120DAE-12A5-4F2D-BC41-B4894AF2A6F1}" type="presParOf" srcId="{B57EE37F-6D09-4F30-9F0D-7EC626144542}" destId="{560384A1-09A2-42CB-9467-41F1C08AB88B}" srcOrd="1" destOrd="0" presId="urn:microsoft.com/office/officeart/2005/8/layout/list1"/>
    <dgm:cxn modelId="{4E06336F-6447-4EFF-8D2F-CB28B110B0FF}" type="presParOf" srcId="{B57EE37F-6D09-4F30-9F0D-7EC626144542}" destId="{E54567E1-49FC-42B7-8271-D77169A58F3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E1FD02-5572-48A9-A8FC-A5B1FAE3ABB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2AF0357-CDF0-4F4C-BCE8-D722DC663C35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U-13</a:t>
          </a:r>
          <a:endParaRPr lang="es-ES" dirty="0"/>
        </a:p>
      </dgm:t>
    </dgm:pt>
    <dgm:pt modelId="{6F8D0BD4-C011-4AE4-9CF0-FFBBB41C332F}" type="parTrans" cxnId="{4B4947E5-CE8D-4FC5-95C9-0CD40E48A46E}">
      <dgm:prSet/>
      <dgm:spPr/>
      <dgm:t>
        <a:bodyPr/>
        <a:lstStyle/>
        <a:p>
          <a:endParaRPr lang="es-ES"/>
        </a:p>
      </dgm:t>
    </dgm:pt>
    <dgm:pt modelId="{B33CFC9C-D776-46D7-B4C6-AFDBD69FD27B}" type="sibTrans" cxnId="{4B4947E5-CE8D-4FC5-95C9-0CD40E48A46E}">
      <dgm:prSet/>
      <dgm:spPr/>
      <dgm:t>
        <a:bodyPr/>
        <a:lstStyle/>
        <a:p>
          <a:endParaRPr lang="es-ES"/>
        </a:p>
      </dgm:t>
    </dgm:pt>
    <dgm:pt modelId="{3E487187-E303-4F7D-AE81-6295335275ED}">
      <dgm:prSet/>
      <dgm:spPr/>
      <dgm:t>
        <a:bodyPr/>
        <a:lstStyle/>
        <a:p>
          <a:r>
            <a:rPr lang="es-AR" b="0" i="0" u="none" smtClean="0"/>
            <a:t>LANZAMIENTO DE DOS PUNTOS: Si</a:t>
          </a:r>
          <a:endParaRPr lang="es-ES"/>
        </a:p>
      </dgm:t>
    </dgm:pt>
    <dgm:pt modelId="{ACFEB547-0E78-4F56-A343-2BBBB810321B}" type="parTrans" cxnId="{DCCFB436-4FD1-4FE3-B4C9-769F820DE960}">
      <dgm:prSet/>
      <dgm:spPr/>
      <dgm:t>
        <a:bodyPr/>
        <a:lstStyle/>
        <a:p>
          <a:endParaRPr lang="es-ES"/>
        </a:p>
      </dgm:t>
    </dgm:pt>
    <dgm:pt modelId="{7D39FE72-BDA2-4AB5-B789-BDC2CB62A39C}" type="sibTrans" cxnId="{DCCFB436-4FD1-4FE3-B4C9-769F820DE960}">
      <dgm:prSet/>
      <dgm:spPr/>
      <dgm:t>
        <a:bodyPr/>
        <a:lstStyle/>
        <a:p>
          <a:endParaRPr lang="es-ES"/>
        </a:p>
      </dgm:t>
    </dgm:pt>
    <dgm:pt modelId="{D02E929D-BD3B-4C7B-8B8A-3A2B2689FA76}">
      <dgm:prSet/>
      <dgm:spPr/>
      <dgm:t>
        <a:bodyPr/>
        <a:lstStyle/>
        <a:p>
          <a:r>
            <a:rPr lang="es-AR" b="0" i="0" u="none" smtClean="0"/>
            <a:t>LANZAMIENTO DE TRES PUNTOS: Si</a:t>
          </a:r>
          <a:endParaRPr lang="es-AR" dirty="0"/>
        </a:p>
      </dgm:t>
    </dgm:pt>
    <dgm:pt modelId="{FD46B4AA-A03D-400F-8794-A4877277574E}" type="parTrans" cxnId="{E73E8A2D-367C-4239-994D-27B0AE0D3E80}">
      <dgm:prSet/>
      <dgm:spPr/>
      <dgm:t>
        <a:bodyPr/>
        <a:lstStyle/>
        <a:p>
          <a:endParaRPr lang="es-ES"/>
        </a:p>
      </dgm:t>
    </dgm:pt>
    <dgm:pt modelId="{6FC2FC5D-5573-42EC-A677-BB47D7E7964C}" type="sibTrans" cxnId="{E73E8A2D-367C-4239-994D-27B0AE0D3E80}">
      <dgm:prSet/>
      <dgm:spPr/>
      <dgm:t>
        <a:bodyPr/>
        <a:lstStyle/>
        <a:p>
          <a:endParaRPr lang="es-ES"/>
        </a:p>
      </dgm:t>
    </dgm:pt>
    <dgm:pt modelId="{D864F357-6308-46FF-9AEE-9906E67051A7}">
      <dgm:prSet/>
      <dgm:spPr/>
      <dgm:t>
        <a:bodyPr/>
        <a:lstStyle/>
        <a:p>
          <a:r>
            <a:rPr lang="es-AR" b="0" i="0" u="none" smtClean="0"/>
            <a:t>TIROS LIBRES: </a:t>
          </a:r>
          <a:r>
            <a:rPr lang="es-ES" b="0" i="0" u="none" smtClean="0"/>
            <a:t>Si, (en acción de lanzamiento) o en acción de foul y gol debe lanzarse un tiro libre adicional</a:t>
          </a:r>
          <a:endParaRPr lang="es-AR" dirty="0"/>
        </a:p>
      </dgm:t>
    </dgm:pt>
    <dgm:pt modelId="{E2688F98-7D4C-4428-BC62-FC1D34393BB9}" type="parTrans" cxnId="{98A8BB2F-58D3-4A6F-A196-55B5F3F888E4}">
      <dgm:prSet/>
      <dgm:spPr/>
      <dgm:t>
        <a:bodyPr/>
        <a:lstStyle/>
        <a:p>
          <a:endParaRPr lang="es-ES"/>
        </a:p>
      </dgm:t>
    </dgm:pt>
    <dgm:pt modelId="{3C67681E-A1E3-44DB-9BE1-7233E103F4C8}" type="sibTrans" cxnId="{98A8BB2F-58D3-4A6F-A196-55B5F3F888E4}">
      <dgm:prSet/>
      <dgm:spPr/>
      <dgm:t>
        <a:bodyPr/>
        <a:lstStyle/>
        <a:p>
          <a:endParaRPr lang="es-ES"/>
        </a:p>
      </dgm:t>
    </dgm:pt>
    <dgm:pt modelId="{43B37D7E-5DEC-45C9-987C-05835733B5D0}">
      <dgm:prSet/>
      <dgm:spPr/>
      <dgm:t>
        <a:bodyPr/>
        <a:lstStyle/>
        <a:p>
          <a:r>
            <a:rPr lang="es-AR" b="0" i="0" u="none" smtClean="0">
              <a:solidFill>
                <a:schemeClr val="tx1"/>
              </a:solidFill>
            </a:rPr>
            <a:t>CAMPO ATRÁS / VUELTA ATRÁS: </a:t>
          </a:r>
          <a:r>
            <a:rPr lang="es-AR" b="0" i="0" u="none" smtClean="0"/>
            <a:t>Si</a:t>
          </a:r>
          <a:endParaRPr lang="es-AR" b="0" dirty="0"/>
        </a:p>
      </dgm:t>
    </dgm:pt>
    <dgm:pt modelId="{D3803F5A-48C6-4EEE-A4C3-07262EE1D46F}" type="parTrans" cxnId="{55CC591F-C625-4355-8B3F-A5F73E4A3849}">
      <dgm:prSet/>
      <dgm:spPr/>
      <dgm:t>
        <a:bodyPr/>
        <a:lstStyle/>
        <a:p>
          <a:endParaRPr lang="es-ES"/>
        </a:p>
      </dgm:t>
    </dgm:pt>
    <dgm:pt modelId="{8C434236-83DD-4C6D-9A3D-128DD45A1D15}" type="sibTrans" cxnId="{55CC591F-C625-4355-8B3F-A5F73E4A3849}">
      <dgm:prSet/>
      <dgm:spPr/>
      <dgm:t>
        <a:bodyPr/>
        <a:lstStyle/>
        <a:p>
          <a:endParaRPr lang="es-ES"/>
        </a:p>
      </dgm:t>
    </dgm:pt>
    <dgm:pt modelId="{2EA8109E-3956-4DF5-9579-A8EE6AD194B4}">
      <dgm:prSet/>
      <dgm:spPr/>
      <dgm:t>
        <a:bodyPr/>
        <a:lstStyle/>
        <a:p>
          <a:r>
            <a:rPr lang="es-AR" b="0" i="0" u="none" smtClean="0"/>
            <a:t>RELOJ: </a:t>
          </a:r>
          <a:r>
            <a:rPr lang="es-ES" b="0" i="0" u="none" smtClean="0"/>
            <a:t>Detenido </a:t>
          </a:r>
          <a:endParaRPr lang="es-AR" b="0" dirty="0"/>
        </a:p>
      </dgm:t>
    </dgm:pt>
    <dgm:pt modelId="{26968D96-0006-4AF8-AEB8-85F5124EEC97}" type="parTrans" cxnId="{19DE5694-E9BD-402C-9470-42AF098381AD}">
      <dgm:prSet/>
      <dgm:spPr/>
      <dgm:t>
        <a:bodyPr/>
        <a:lstStyle/>
        <a:p>
          <a:endParaRPr lang="es-ES"/>
        </a:p>
      </dgm:t>
    </dgm:pt>
    <dgm:pt modelId="{BFC87855-72C6-4AE9-8E6B-D6CC49D5C963}" type="sibTrans" cxnId="{19DE5694-E9BD-402C-9470-42AF098381AD}">
      <dgm:prSet/>
      <dgm:spPr/>
      <dgm:t>
        <a:bodyPr/>
        <a:lstStyle/>
        <a:p>
          <a:endParaRPr lang="es-ES"/>
        </a:p>
      </dgm:t>
    </dgm:pt>
    <dgm:pt modelId="{F6113FD0-912C-4C3B-ABDD-C3A57D41B2ED}">
      <dgm:prSet/>
      <dgm:spPr/>
      <dgm:t>
        <a:bodyPr/>
        <a:lstStyle/>
        <a:p>
          <a:r>
            <a:rPr lang="es-AR" b="0" i="0" u="none" smtClean="0">
              <a:solidFill>
                <a:schemeClr val="tx1"/>
              </a:solidFill>
            </a:rPr>
            <a:t>RELOJ DE POSECION</a:t>
          </a:r>
          <a:r>
            <a:rPr lang="es-AR" b="0" i="0" u="none" smtClean="0"/>
            <a:t>: Si, 8” (para pasar a zona de ataque/ofensiva + 24” de posesión para lanzar al aro)</a:t>
          </a:r>
          <a:endParaRPr lang="es-AR" b="0" dirty="0"/>
        </a:p>
      </dgm:t>
    </dgm:pt>
    <dgm:pt modelId="{F03933F4-921C-4A81-A054-00B96C720D4D}" type="parTrans" cxnId="{0522D75B-0522-4ADD-B016-6D53ACC24E6F}">
      <dgm:prSet/>
      <dgm:spPr/>
      <dgm:t>
        <a:bodyPr/>
        <a:lstStyle/>
        <a:p>
          <a:endParaRPr lang="es-ES"/>
        </a:p>
      </dgm:t>
    </dgm:pt>
    <dgm:pt modelId="{B07C79CB-3915-4C8A-BCA2-0E5D301FD28D}" type="sibTrans" cxnId="{0522D75B-0522-4ADD-B016-6D53ACC24E6F}">
      <dgm:prSet/>
      <dgm:spPr/>
      <dgm:t>
        <a:bodyPr/>
        <a:lstStyle/>
        <a:p>
          <a:endParaRPr lang="es-ES"/>
        </a:p>
      </dgm:t>
    </dgm:pt>
    <dgm:pt modelId="{0DDB0A89-BF5D-4578-A804-4CCF1E949752}">
      <dgm:prSet/>
      <dgm:spPr/>
      <dgm:t>
        <a:bodyPr/>
        <a:lstStyle/>
        <a:p>
          <a:r>
            <a:rPr lang="es-ES" b="0" smtClean="0"/>
            <a:t>PELOTA TOCA EL ARO EN ATAQUE: Si el rebote lo obtiene el equipo atacante la cuenta va a 14 segundos. Si lo obtiene la defensa, la cuenta va a 24 segundos.</a:t>
          </a:r>
          <a:endParaRPr lang="es-AR" b="0" dirty="0"/>
        </a:p>
      </dgm:t>
    </dgm:pt>
    <dgm:pt modelId="{604298FB-5CF6-49FE-93BD-2CCA7C787FD0}" type="parTrans" cxnId="{37F9C4C0-407F-4306-BB0E-28A47ED2741E}">
      <dgm:prSet/>
      <dgm:spPr/>
      <dgm:t>
        <a:bodyPr/>
        <a:lstStyle/>
        <a:p>
          <a:endParaRPr lang="es-ES"/>
        </a:p>
      </dgm:t>
    </dgm:pt>
    <dgm:pt modelId="{287C32F7-5018-4249-8D1A-6A4CAA089AFB}" type="sibTrans" cxnId="{37F9C4C0-407F-4306-BB0E-28A47ED2741E}">
      <dgm:prSet/>
      <dgm:spPr/>
      <dgm:t>
        <a:bodyPr/>
        <a:lstStyle/>
        <a:p>
          <a:endParaRPr lang="es-ES"/>
        </a:p>
      </dgm:t>
    </dgm:pt>
    <dgm:pt modelId="{EE4F19EA-7BDD-4BFF-AD74-B8C352B40852}">
      <dgm:prSet/>
      <dgm:spPr/>
      <dgm:t>
        <a:bodyPr/>
        <a:lstStyle/>
        <a:p>
          <a:r>
            <a:rPr lang="es-ES" b="0" smtClean="0"/>
            <a:t>REPOSICION LUEGO DE UN TIEMPO MUERTO: En los últimos 2 minutos del último período o prorroga, el equipo atacante podrá decidir reponer en zona de ataque con 24 segundos o con lo que reste de la cuenta en caso de quedar menos de 24 segundos.</a:t>
          </a:r>
          <a:endParaRPr lang="es-AR" b="0" dirty="0"/>
        </a:p>
      </dgm:t>
    </dgm:pt>
    <dgm:pt modelId="{1E6FC15C-C74B-40FF-B502-9034B93389A5}" type="parTrans" cxnId="{1DBB5FD6-455F-4F03-B41C-84B122D621D3}">
      <dgm:prSet/>
      <dgm:spPr/>
      <dgm:t>
        <a:bodyPr/>
        <a:lstStyle/>
        <a:p>
          <a:endParaRPr lang="es-ES"/>
        </a:p>
      </dgm:t>
    </dgm:pt>
    <dgm:pt modelId="{461D1C23-BEFC-4F05-9FD1-6D1709A25EBF}" type="sibTrans" cxnId="{1DBB5FD6-455F-4F03-B41C-84B122D621D3}">
      <dgm:prSet/>
      <dgm:spPr/>
      <dgm:t>
        <a:bodyPr/>
        <a:lstStyle/>
        <a:p>
          <a:endParaRPr lang="es-ES"/>
        </a:p>
      </dgm:t>
    </dgm:pt>
    <dgm:pt modelId="{E46B9688-EA02-4310-8D5F-5FFADAD9D549}">
      <dgm:prSet/>
      <dgm:spPr/>
      <dgm:t>
        <a:bodyPr/>
        <a:lstStyle/>
        <a:p>
          <a:r>
            <a:rPr lang="es-ES" b="0" i="0" u="none" smtClean="0"/>
            <a:t>HABILITACION DESPUES DE PELOTA MUERTA: No, se habilita en situaciones de violaciones en campo de defensivo. En campo ofensivo, si se debe habilitar</a:t>
          </a:r>
          <a:endParaRPr lang="es-AR" dirty="0"/>
        </a:p>
      </dgm:t>
    </dgm:pt>
    <dgm:pt modelId="{39B74EA0-FFE0-4727-BF40-472043333AB4}" type="parTrans" cxnId="{67BE00ED-8062-4DA4-BAEE-CFE57EB6A5D7}">
      <dgm:prSet/>
      <dgm:spPr/>
      <dgm:t>
        <a:bodyPr/>
        <a:lstStyle/>
        <a:p>
          <a:endParaRPr lang="es-ES"/>
        </a:p>
      </dgm:t>
    </dgm:pt>
    <dgm:pt modelId="{DB08B4EC-34F9-4B00-8B64-B4CDE0A13259}" type="sibTrans" cxnId="{67BE00ED-8062-4DA4-BAEE-CFE57EB6A5D7}">
      <dgm:prSet/>
      <dgm:spPr/>
      <dgm:t>
        <a:bodyPr/>
        <a:lstStyle/>
        <a:p>
          <a:endParaRPr lang="es-ES"/>
        </a:p>
      </dgm:t>
    </dgm:pt>
    <dgm:pt modelId="{868D63A3-F9DC-4796-A438-35E6708A8EE2}">
      <dgm:prSet/>
      <dgm:spPr/>
      <dgm:t>
        <a:bodyPr/>
        <a:lstStyle/>
        <a:p>
          <a:r>
            <a:rPr lang="es-AR" b="0" i="0" u="none" smtClean="0"/>
            <a:t>DEFENSA: Individual, siempre emparejando  </a:t>
          </a:r>
          <a:r>
            <a:rPr lang="es-AR" b="1" i="0" u="none" smtClean="0"/>
            <a:t>(envergadura de brazos del jugador defensor)</a:t>
          </a:r>
          <a:endParaRPr lang="es-AR" dirty="0"/>
        </a:p>
      </dgm:t>
    </dgm:pt>
    <dgm:pt modelId="{7CBE1D8A-CD2B-4ABE-9714-D48E32D296A1}" type="parTrans" cxnId="{C6D0E436-3CD6-4247-A80B-9C48D83A7840}">
      <dgm:prSet/>
      <dgm:spPr/>
      <dgm:t>
        <a:bodyPr/>
        <a:lstStyle/>
        <a:p>
          <a:endParaRPr lang="es-ES"/>
        </a:p>
      </dgm:t>
    </dgm:pt>
    <dgm:pt modelId="{BBDD3A0F-FB7E-42F1-A685-DFF1598394B8}" type="sibTrans" cxnId="{C6D0E436-3CD6-4247-A80B-9C48D83A7840}">
      <dgm:prSet/>
      <dgm:spPr/>
      <dgm:t>
        <a:bodyPr/>
        <a:lstStyle/>
        <a:p>
          <a:endParaRPr lang="es-ES"/>
        </a:p>
      </dgm:t>
    </dgm:pt>
    <dgm:pt modelId="{DC82FFE0-EF01-40B4-A8C6-8E848961B741}">
      <dgm:prSet/>
      <dgm:spPr/>
      <dgm:t>
        <a:bodyPr/>
        <a:lstStyle/>
        <a:p>
          <a:r>
            <a:rPr lang="es-ES" smtClean="0"/>
            <a:t>DEFENSA DE AYUDAS: Si, lado de pelota o lado opuesto. Siempre emparejando </a:t>
          </a:r>
          <a:r>
            <a:rPr lang="es-AR" b="1" i="0" u="none" smtClean="0"/>
            <a:t>(envergadura de brazos del jugador defensor)</a:t>
          </a:r>
          <a:r>
            <a:rPr lang="es-ES" smtClean="0"/>
            <a:t>  NO (2x1) </a:t>
          </a:r>
          <a:endParaRPr lang="es-AR" dirty="0"/>
        </a:p>
      </dgm:t>
    </dgm:pt>
    <dgm:pt modelId="{2D190B40-7DD5-4B84-AA66-821A5417DF9A}" type="parTrans" cxnId="{E63A503D-8ABA-4035-BA95-FE6E0A4762CF}">
      <dgm:prSet/>
      <dgm:spPr/>
      <dgm:t>
        <a:bodyPr/>
        <a:lstStyle/>
        <a:p>
          <a:endParaRPr lang="es-ES"/>
        </a:p>
      </dgm:t>
    </dgm:pt>
    <dgm:pt modelId="{320D64E8-4EC1-4F46-B638-36D9ACBA7E51}" type="sibTrans" cxnId="{E63A503D-8ABA-4035-BA95-FE6E0A4762CF}">
      <dgm:prSet/>
      <dgm:spPr/>
      <dgm:t>
        <a:bodyPr/>
        <a:lstStyle/>
        <a:p>
          <a:endParaRPr lang="es-ES"/>
        </a:p>
      </dgm:t>
    </dgm:pt>
    <dgm:pt modelId="{EB299CAA-930D-4789-A5AC-5EC8E83F8338}">
      <dgm:prSet/>
      <dgm:spPr/>
      <dgm:t>
        <a:bodyPr/>
        <a:lstStyle/>
        <a:p>
          <a:r>
            <a:rPr lang="es-AR" b="0" i="0" u="none" smtClean="0"/>
            <a:t>DEFENSA ZONAL: No</a:t>
          </a:r>
          <a:endParaRPr lang="es-AR" dirty="0"/>
        </a:p>
      </dgm:t>
    </dgm:pt>
    <dgm:pt modelId="{DC74A0D1-0043-4018-896B-9FB629D245F0}" type="parTrans" cxnId="{8DFD6746-E2D0-4578-89AB-B7E42B12FAA9}">
      <dgm:prSet/>
      <dgm:spPr/>
      <dgm:t>
        <a:bodyPr/>
        <a:lstStyle/>
        <a:p>
          <a:endParaRPr lang="es-ES"/>
        </a:p>
      </dgm:t>
    </dgm:pt>
    <dgm:pt modelId="{190A3979-36A6-4AAE-A3FE-1B7FD40AEA8E}" type="sibTrans" cxnId="{8DFD6746-E2D0-4578-89AB-B7E42B12FAA9}">
      <dgm:prSet/>
      <dgm:spPr/>
      <dgm:t>
        <a:bodyPr/>
        <a:lstStyle/>
        <a:p>
          <a:endParaRPr lang="es-ES"/>
        </a:p>
      </dgm:t>
    </dgm:pt>
    <dgm:pt modelId="{FDB82C8B-D170-4F8E-8195-5CB38E5AFE7E}">
      <dgm:prSet/>
      <dgm:spPr/>
      <dgm:t>
        <a:bodyPr/>
        <a:lstStyle/>
        <a:p>
          <a:r>
            <a:rPr lang="es-ES" smtClean="0"/>
            <a:t>DEFENSA ESPERANDO EN MITAD DE CAMPO: NO ESTA PERMITIDO ESPERAR AL EQUIPO OFENSIVO EN CAMPO DEFENSIVO </a:t>
          </a:r>
          <a:endParaRPr lang="es-AR" dirty="0"/>
        </a:p>
      </dgm:t>
    </dgm:pt>
    <dgm:pt modelId="{0EFE1906-A6FD-496F-BBDB-4DE1D03BD4B8}" type="parTrans" cxnId="{D94236E0-5C48-4A84-BB6F-04985901F44D}">
      <dgm:prSet/>
      <dgm:spPr/>
      <dgm:t>
        <a:bodyPr/>
        <a:lstStyle/>
        <a:p>
          <a:endParaRPr lang="es-ES"/>
        </a:p>
      </dgm:t>
    </dgm:pt>
    <dgm:pt modelId="{06BD75DC-8EAA-4058-8778-E93C7BB7336A}" type="sibTrans" cxnId="{D94236E0-5C48-4A84-BB6F-04985901F44D}">
      <dgm:prSet/>
      <dgm:spPr/>
      <dgm:t>
        <a:bodyPr/>
        <a:lstStyle/>
        <a:p>
          <a:endParaRPr lang="es-ES"/>
        </a:p>
      </dgm:t>
    </dgm:pt>
    <dgm:pt modelId="{E0A3DD80-0589-448F-887F-531CB04015B4}">
      <dgm:prSet/>
      <dgm:spPr/>
      <dgm:t>
        <a:bodyPr/>
        <a:lstStyle/>
        <a:p>
          <a:r>
            <a:rPr lang="es-ES" smtClean="0"/>
            <a:t>PENALIDAD: 1 Tiro libre + reposición de balón en línea de ataque con 24 segundos posición (sin advertencia previa)</a:t>
          </a:r>
          <a:endParaRPr lang="es-AR" dirty="0"/>
        </a:p>
      </dgm:t>
    </dgm:pt>
    <dgm:pt modelId="{35142733-008C-42C5-A8F7-C3D05DEDE388}" type="parTrans" cxnId="{65E6491A-FFF0-4C68-A085-DEC6CCAC44CA}">
      <dgm:prSet/>
      <dgm:spPr/>
      <dgm:t>
        <a:bodyPr/>
        <a:lstStyle/>
        <a:p>
          <a:endParaRPr lang="es-ES"/>
        </a:p>
      </dgm:t>
    </dgm:pt>
    <dgm:pt modelId="{696930AE-ADFF-4887-B08D-9A1F8BD12B02}" type="sibTrans" cxnId="{65E6491A-FFF0-4C68-A085-DEC6CCAC44CA}">
      <dgm:prSet/>
      <dgm:spPr/>
      <dgm:t>
        <a:bodyPr/>
        <a:lstStyle/>
        <a:p>
          <a:endParaRPr lang="es-ES"/>
        </a:p>
      </dgm:t>
    </dgm:pt>
    <dgm:pt modelId="{801ABEFE-C953-49C2-A1E3-ABC527D56616}">
      <dgm:prSet/>
      <dgm:spPr/>
      <dgm:t>
        <a:bodyPr/>
        <a:lstStyle/>
        <a:p>
          <a:r>
            <a:rPr lang="es-ES" b="0" smtClean="0">
              <a:solidFill>
                <a:schemeClr val="tx1"/>
              </a:solidFill>
            </a:rPr>
            <a:t>TIEMPO MUERTO:</a:t>
          </a:r>
          <a:r>
            <a:rPr lang="es-ES" smtClean="0">
              <a:solidFill>
                <a:srgbClr val="FF0000"/>
              </a:solidFill>
            </a:rPr>
            <a:t> </a:t>
          </a:r>
          <a:r>
            <a:rPr lang="es-ES" smtClean="0"/>
            <a:t>SI. 2 en la primera mitad y 3 en la segunda mitad. En caso de prorroga se suma 1 minuto por período que se juegue. </a:t>
          </a:r>
          <a:endParaRPr lang="es-AR" dirty="0"/>
        </a:p>
      </dgm:t>
    </dgm:pt>
    <dgm:pt modelId="{CDECF856-4EC2-4342-A531-2BAFFEBD76F0}" type="parTrans" cxnId="{96CD99AD-8CFE-4BA0-A977-413DB8222E0A}">
      <dgm:prSet/>
      <dgm:spPr/>
      <dgm:t>
        <a:bodyPr/>
        <a:lstStyle/>
        <a:p>
          <a:endParaRPr lang="es-ES"/>
        </a:p>
      </dgm:t>
    </dgm:pt>
    <dgm:pt modelId="{66B0C033-CF2B-4FF9-8D12-37323EDB00DF}" type="sibTrans" cxnId="{96CD99AD-8CFE-4BA0-A977-413DB8222E0A}">
      <dgm:prSet/>
      <dgm:spPr/>
      <dgm:t>
        <a:bodyPr/>
        <a:lstStyle/>
        <a:p>
          <a:endParaRPr lang="es-ES"/>
        </a:p>
      </dgm:t>
    </dgm:pt>
    <dgm:pt modelId="{535668EC-BEB9-4AAE-B6FD-6175DE3BEEF9}">
      <dgm:prSet/>
      <dgm:spPr/>
      <dgm:t>
        <a:bodyPr/>
        <a:lstStyle/>
        <a:p>
          <a:r>
            <a:rPr lang="es-AR" b="0" i="0" u="none" smtClean="0"/>
            <a:t>PRORROGA: </a:t>
          </a:r>
          <a:r>
            <a:rPr lang="es-ES" b="0" i="0" u="none" smtClean="0"/>
            <a:t>Si. (períodos de 5 minutos, los necesarios) + ingreso de jugadores/as es libre</a:t>
          </a:r>
          <a:endParaRPr lang="es-AR" dirty="0"/>
        </a:p>
      </dgm:t>
    </dgm:pt>
    <dgm:pt modelId="{F06DE8B4-EB1A-4D2A-85CD-9692CA79D727}" type="parTrans" cxnId="{8DCD9DF4-E1FD-45C3-A737-2C000BE6951A}">
      <dgm:prSet/>
      <dgm:spPr/>
      <dgm:t>
        <a:bodyPr/>
        <a:lstStyle/>
        <a:p>
          <a:endParaRPr lang="es-ES"/>
        </a:p>
      </dgm:t>
    </dgm:pt>
    <dgm:pt modelId="{4B4EDA17-9112-4B0A-ACE7-DCF539BF9BB7}" type="sibTrans" cxnId="{8DCD9DF4-E1FD-45C3-A737-2C000BE6951A}">
      <dgm:prSet/>
      <dgm:spPr/>
      <dgm:t>
        <a:bodyPr/>
        <a:lstStyle/>
        <a:p>
          <a:endParaRPr lang="es-ES"/>
        </a:p>
      </dgm:t>
    </dgm:pt>
    <dgm:pt modelId="{5D62EF84-DEEA-45E3-B1F7-7F8C3C468709}">
      <dgm:prSet/>
      <dgm:spPr/>
      <dgm:t>
        <a:bodyPr/>
        <a:lstStyle/>
        <a:p>
          <a:r>
            <a:rPr lang="es-ES" b="1" smtClean="0"/>
            <a:t>CORTINAS: NO </a:t>
          </a:r>
          <a:r>
            <a:rPr lang="es-ES" b="0" smtClean="0"/>
            <a:t>ESTAN PERMITIDAS LAS CORTINAS DIRECTAS A JUGAOR/A CON PELOTA</a:t>
          </a:r>
          <a:r>
            <a:rPr lang="es-ES" b="1" smtClean="0"/>
            <a:t>, SI </a:t>
          </a:r>
          <a:r>
            <a:rPr lang="es-ES" b="0" smtClean="0"/>
            <a:t>ESTAN PERMITIDAS LAS CORTINAS INDIRECTAS</a:t>
          </a:r>
          <a:endParaRPr lang="es-AR" b="0" dirty="0"/>
        </a:p>
      </dgm:t>
    </dgm:pt>
    <dgm:pt modelId="{7EC94609-3A21-4D5D-B41A-CE2DDAF20800}" type="parTrans" cxnId="{555C3A1F-8513-4D47-976A-1FE973259385}">
      <dgm:prSet/>
      <dgm:spPr/>
      <dgm:t>
        <a:bodyPr/>
        <a:lstStyle/>
        <a:p>
          <a:endParaRPr lang="es-ES"/>
        </a:p>
      </dgm:t>
    </dgm:pt>
    <dgm:pt modelId="{9F91CCEE-CA87-4332-B0E9-851293B72CA5}" type="sibTrans" cxnId="{555C3A1F-8513-4D47-976A-1FE973259385}">
      <dgm:prSet/>
      <dgm:spPr/>
      <dgm:t>
        <a:bodyPr/>
        <a:lstStyle/>
        <a:p>
          <a:endParaRPr lang="es-ES"/>
        </a:p>
      </dgm:t>
    </dgm:pt>
    <dgm:pt modelId="{FB9B3575-2D4B-458D-B366-003ADC99A89E}">
      <dgm:prSet/>
      <dgm:spPr/>
      <dgm:t>
        <a:bodyPr/>
        <a:lstStyle/>
        <a:p>
          <a:r>
            <a:rPr lang="es-ES" b="0" smtClean="0"/>
            <a:t>PICK AND ROLL Y BALÓN EN MANO: </a:t>
          </a:r>
          <a:r>
            <a:rPr lang="es-ES" b="1" smtClean="0"/>
            <a:t>NO</a:t>
          </a:r>
          <a:r>
            <a:rPr lang="es-ES" b="0" smtClean="0"/>
            <a:t> ESTAN PERMITIDOS</a:t>
          </a:r>
          <a:endParaRPr lang="es-AR" b="0" dirty="0"/>
        </a:p>
      </dgm:t>
    </dgm:pt>
    <dgm:pt modelId="{DFD66723-FB06-49F8-84AF-44EC43F43AA8}" type="parTrans" cxnId="{312CD448-934D-4D2A-8905-D356F8713CE0}">
      <dgm:prSet/>
      <dgm:spPr/>
      <dgm:t>
        <a:bodyPr/>
        <a:lstStyle/>
        <a:p>
          <a:endParaRPr lang="es-ES"/>
        </a:p>
      </dgm:t>
    </dgm:pt>
    <dgm:pt modelId="{1B37DFEE-5960-4FF1-BAD8-0B7E0F18006A}" type="sibTrans" cxnId="{312CD448-934D-4D2A-8905-D356F8713CE0}">
      <dgm:prSet/>
      <dgm:spPr/>
      <dgm:t>
        <a:bodyPr/>
        <a:lstStyle/>
        <a:p>
          <a:endParaRPr lang="es-ES"/>
        </a:p>
      </dgm:t>
    </dgm:pt>
    <dgm:pt modelId="{1D4C130D-3EE7-4724-9968-F4938E8DDBD3}">
      <dgm:prSet/>
      <dgm:spPr/>
      <dgm:t>
        <a:bodyPr/>
        <a:lstStyle/>
        <a:p>
          <a:r>
            <a:rPr lang="es-ES" b="0" smtClean="0"/>
            <a:t>PENALIDAD: En caso de realizar cualquiera de los casos anteriormente prohibidos se sancionara con pelota para el equipo oponente + 24 segundos de posición </a:t>
          </a:r>
          <a:endParaRPr lang="es-AR" b="0" dirty="0"/>
        </a:p>
      </dgm:t>
    </dgm:pt>
    <dgm:pt modelId="{FAA38247-94D8-4C9C-B93A-C26BB38319F7}" type="parTrans" cxnId="{EE478F06-E9B5-4D4A-867E-9DBB17F2C5A3}">
      <dgm:prSet/>
      <dgm:spPr/>
      <dgm:t>
        <a:bodyPr/>
        <a:lstStyle/>
        <a:p>
          <a:endParaRPr lang="es-ES"/>
        </a:p>
      </dgm:t>
    </dgm:pt>
    <dgm:pt modelId="{BE0FB717-062B-4D21-8EAC-76686D783894}" type="sibTrans" cxnId="{EE478F06-E9B5-4D4A-867E-9DBB17F2C5A3}">
      <dgm:prSet/>
      <dgm:spPr/>
      <dgm:t>
        <a:bodyPr/>
        <a:lstStyle/>
        <a:p>
          <a:endParaRPr lang="es-ES"/>
        </a:p>
      </dgm:t>
    </dgm:pt>
    <dgm:pt modelId="{CBEB12D4-8B4D-4AF2-A19A-C17CB89488E7}" type="pres">
      <dgm:prSet presAssocID="{A3E1FD02-5572-48A9-A8FC-A5B1FAE3ABB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217D467-4CAF-4EA8-905B-8ACCD8D63F19}" type="pres">
      <dgm:prSet presAssocID="{42AF0357-CDF0-4F4C-BCE8-D722DC663C35}" presName="parentLin" presStyleCnt="0"/>
      <dgm:spPr/>
    </dgm:pt>
    <dgm:pt modelId="{14C85719-6FE2-4DF1-A3BB-9E4B9AF20ADF}" type="pres">
      <dgm:prSet presAssocID="{42AF0357-CDF0-4F4C-BCE8-D722DC663C35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A89E5E80-7D2C-4FF1-B569-3742A1133E0E}" type="pres">
      <dgm:prSet presAssocID="{42AF0357-CDF0-4F4C-BCE8-D722DC663C3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E17681-EC50-4C25-B6C5-82C6DDCBD922}" type="pres">
      <dgm:prSet presAssocID="{42AF0357-CDF0-4F4C-BCE8-D722DC663C35}" presName="negativeSpace" presStyleCnt="0"/>
      <dgm:spPr/>
    </dgm:pt>
    <dgm:pt modelId="{F9C924A8-D995-4603-9862-A0481C4D4520}" type="pres">
      <dgm:prSet presAssocID="{42AF0357-CDF0-4F4C-BCE8-D722DC663C3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5E6491A-FFF0-4C68-A085-DEC6CCAC44CA}" srcId="{42AF0357-CDF0-4F4C-BCE8-D722DC663C35}" destId="{E0A3DD80-0589-448F-887F-531CB04015B4}" srcOrd="13" destOrd="0" parTransId="{35142733-008C-42C5-A8F7-C3D05DEDE388}" sibTransId="{696930AE-ADFF-4887-B08D-9A1F8BD12B02}"/>
    <dgm:cxn modelId="{D19AAD89-73FE-44FA-AA07-B656CF21B396}" type="presOf" srcId="{1D4C130D-3EE7-4724-9968-F4938E8DDBD3}" destId="{F9C924A8-D995-4603-9862-A0481C4D4520}" srcOrd="0" destOrd="18" presId="urn:microsoft.com/office/officeart/2005/8/layout/list1"/>
    <dgm:cxn modelId="{E3CA0289-07A1-4833-BFBB-821BDA9994AF}" type="presOf" srcId="{EB299CAA-930D-4789-A5AC-5EC8E83F8338}" destId="{F9C924A8-D995-4603-9862-A0481C4D4520}" srcOrd="0" destOrd="11" presId="urn:microsoft.com/office/officeart/2005/8/layout/list1"/>
    <dgm:cxn modelId="{3BBE8A5A-D7DE-46B7-B297-6BDC829DC763}" type="presOf" srcId="{DC82FFE0-EF01-40B4-A8C6-8E848961B741}" destId="{F9C924A8-D995-4603-9862-A0481C4D4520}" srcOrd="0" destOrd="10" presId="urn:microsoft.com/office/officeart/2005/8/layout/list1"/>
    <dgm:cxn modelId="{436D2FCC-3BAE-40E6-9941-628FD8BC0CCF}" type="presOf" srcId="{F6113FD0-912C-4C3B-ABDD-C3A57D41B2ED}" destId="{F9C924A8-D995-4603-9862-A0481C4D4520}" srcOrd="0" destOrd="5" presId="urn:microsoft.com/office/officeart/2005/8/layout/list1"/>
    <dgm:cxn modelId="{A7E1E035-46B5-4B3A-A40B-35282162D810}" type="presOf" srcId="{EE4F19EA-7BDD-4BFF-AD74-B8C352B40852}" destId="{F9C924A8-D995-4603-9862-A0481C4D4520}" srcOrd="0" destOrd="7" presId="urn:microsoft.com/office/officeart/2005/8/layout/list1"/>
    <dgm:cxn modelId="{E73E8A2D-367C-4239-994D-27B0AE0D3E80}" srcId="{42AF0357-CDF0-4F4C-BCE8-D722DC663C35}" destId="{D02E929D-BD3B-4C7B-8B8A-3A2B2689FA76}" srcOrd="1" destOrd="0" parTransId="{FD46B4AA-A03D-400F-8794-A4877277574E}" sibTransId="{6FC2FC5D-5573-42EC-A677-BB47D7E7964C}"/>
    <dgm:cxn modelId="{96CD99AD-8CFE-4BA0-A977-413DB8222E0A}" srcId="{42AF0357-CDF0-4F4C-BCE8-D722DC663C35}" destId="{801ABEFE-C953-49C2-A1E3-ABC527D56616}" srcOrd="14" destOrd="0" parTransId="{CDECF856-4EC2-4342-A531-2BAFFEBD76F0}" sibTransId="{66B0C033-CF2B-4FF9-8D12-37323EDB00DF}"/>
    <dgm:cxn modelId="{85050183-550F-4205-9BD4-5811D4E101CD}" type="presOf" srcId="{3E487187-E303-4F7D-AE81-6295335275ED}" destId="{F9C924A8-D995-4603-9862-A0481C4D4520}" srcOrd="0" destOrd="0" presId="urn:microsoft.com/office/officeart/2005/8/layout/list1"/>
    <dgm:cxn modelId="{9BC5E25B-2DC2-4470-BDAB-AFA64DE1F87E}" type="presOf" srcId="{801ABEFE-C953-49C2-A1E3-ABC527D56616}" destId="{F9C924A8-D995-4603-9862-A0481C4D4520}" srcOrd="0" destOrd="14" presId="urn:microsoft.com/office/officeart/2005/8/layout/list1"/>
    <dgm:cxn modelId="{4B4947E5-CE8D-4FC5-95C9-0CD40E48A46E}" srcId="{A3E1FD02-5572-48A9-A8FC-A5B1FAE3ABB2}" destId="{42AF0357-CDF0-4F4C-BCE8-D722DC663C35}" srcOrd="0" destOrd="0" parTransId="{6F8D0BD4-C011-4AE4-9CF0-FFBBB41C332F}" sibTransId="{B33CFC9C-D776-46D7-B4C6-AFDBD69FD27B}"/>
    <dgm:cxn modelId="{312CD448-934D-4D2A-8905-D356F8713CE0}" srcId="{42AF0357-CDF0-4F4C-BCE8-D722DC663C35}" destId="{FB9B3575-2D4B-458D-B366-003ADC99A89E}" srcOrd="17" destOrd="0" parTransId="{DFD66723-FB06-49F8-84AF-44EC43F43AA8}" sibTransId="{1B37DFEE-5960-4FF1-BAD8-0B7E0F18006A}"/>
    <dgm:cxn modelId="{CB10B1CC-BF72-4AE7-9B8F-6FF550547D6B}" type="presOf" srcId="{D02E929D-BD3B-4C7B-8B8A-3A2B2689FA76}" destId="{F9C924A8-D995-4603-9862-A0481C4D4520}" srcOrd="0" destOrd="1" presId="urn:microsoft.com/office/officeart/2005/8/layout/list1"/>
    <dgm:cxn modelId="{E63A503D-8ABA-4035-BA95-FE6E0A4762CF}" srcId="{42AF0357-CDF0-4F4C-BCE8-D722DC663C35}" destId="{DC82FFE0-EF01-40B4-A8C6-8E848961B741}" srcOrd="10" destOrd="0" parTransId="{2D190B40-7DD5-4B84-AA66-821A5417DF9A}" sibTransId="{320D64E8-4EC1-4F46-B638-36D9ACBA7E51}"/>
    <dgm:cxn modelId="{98A8BB2F-58D3-4A6F-A196-55B5F3F888E4}" srcId="{42AF0357-CDF0-4F4C-BCE8-D722DC663C35}" destId="{D864F357-6308-46FF-9AEE-9906E67051A7}" srcOrd="2" destOrd="0" parTransId="{E2688F98-7D4C-4428-BC62-FC1D34393BB9}" sibTransId="{3C67681E-A1E3-44DB-9BE1-7233E103F4C8}"/>
    <dgm:cxn modelId="{0522D75B-0522-4ADD-B016-6D53ACC24E6F}" srcId="{42AF0357-CDF0-4F4C-BCE8-D722DC663C35}" destId="{F6113FD0-912C-4C3B-ABDD-C3A57D41B2ED}" srcOrd="5" destOrd="0" parTransId="{F03933F4-921C-4A81-A054-00B96C720D4D}" sibTransId="{B07C79CB-3915-4C8A-BCA2-0E5D301FD28D}"/>
    <dgm:cxn modelId="{BC96513E-7FAE-4AD5-A291-892AF13DEB00}" type="presOf" srcId="{42AF0357-CDF0-4F4C-BCE8-D722DC663C35}" destId="{14C85719-6FE2-4DF1-A3BB-9E4B9AF20ADF}" srcOrd="0" destOrd="0" presId="urn:microsoft.com/office/officeart/2005/8/layout/list1"/>
    <dgm:cxn modelId="{CB020A46-8F39-41DC-8190-319B80BAB66F}" type="presOf" srcId="{E46B9688-EA02-4310-8D5F-5FFADAD9D549}" destId="{F9C924A8-D995-4603-9862-A0481C4D4520}" srcOrd="0" destOrd="8" presId="urn:microsoft.com/office/officeart/2005/8/layout/list1"/>
    <dgm:cxn modelId="{8A434DB1-F9AA-47FC-933D-8B466AB0DDA3}" type="presOf" srcId="{5D62EF84-DEEA-45E3-B1F7-7F8C3C468709}" destId="{F9C924A8-D995-4603-9862-A0481C4D4520}" srcOrd="0" destOrd="16" presId="urn:microsoft.com/office/officeart/2005/8/layout/list1"/>
    <dgm:cxn modelId="{9AAF609E-745A-44F9-8D01-8BEBBD7C5B0A}" type="presOf" srcId="{A3E1FD02-5572-48A9-A8FC-A5B1FAE3ABB2}" destId="{CBEB12D4-8B4D-4AF2-A19A-C17CB89488E7}" srcOrd="0" destOrd="0" presId="urn:microsoft.com/office/officeart/2005/8/layout/list1"/>
    <dgm:cxn modelId="{AA3CCB81-3627-4760-B509-75366E2669BA}" type="presOf" srcId="{FDB82C8B-D170-4F8E-8195-5CB38E5AFE7E}" destId="{F9C924A8-D995-4603-9862-A0481C4D4520}" srcOrd="0" destOrd="12" presId="urn:microsoft.com/office/officeart/2005/8/layout/list1"/>
    <dgm:cxn modelId="{1F188970-B127-4433-8384-F84A4266B281}" type="presOf" srcId="{E0A3DD80-0589-448F-887F-531CB04015B4}" destId="{F9C924A8-D995-4603-9862-A0481C4D4520}" srcOrd="0" destOrd="13" presId="urn:microsoft.com/office/officeart/2005/8/layout/list1"/>
    <dgm:cxn modelId="{3F25428B-09C3-49E4-96F3-514463EC8EFD}" type="presOf" srcId="{43B37D7E-5DEC-45C9-987C-05835733B5D0}" destId="{F9C924A8-D995-4603-9862-A0481C4D4520}" srcOrd="0" destOrd="3" presId="urn:microsoft.com/office/officeart/2005/8/layout/list1"/>
    <dgm:cxn modelId="{19DE5694-E9BD-402C-9470-42AF098381AD}" srcId="{42AF0357-CDF0-4F4C-BCE8-D722DC663C35}" destId="{2EA8109E-3956-4DF5-9579-A8EE6AD194B4}" srcOrd="4" destOrd="0" parTransId="{26968D96-0006-4AF8-AEB8-85F5124EEC97}" sibTransId="{BFC87855-72C6-4AE9-8E6B-D6CC49D5C963}"/>
    <dgm:cxn modelId="{B676EE20-E18D-4D49-A802-EC34A1AE1A69}" type="presOf" srcId="{D864F357-6308-46FF-9AEE-9906E67051A7}" destId="{F9C924A8-D995-4603-9862-A0481C4D4520}" srcOrd="0" destOrd="2" presId="urn:microsoft.com/office/officeart/2005/8/layout/list1"/>
    <dgm:cxn modelId="{CC758CC2-C24E-479E-A728-4F0D0C0E559C}" type="presOf" srcId="{0DDB0A89-BF5D-4578-A804-4CCF1E949752}" destId="{F9C924A8-D995-4603-9862-A0481C4D4520}" srcOrd="0" destOrd="6" presId="urn:microsoft.com/office/officeart/2005/8/layout/list1"/>
    <dgm:cxn modelId="{8DCD9DF4-E1FD-45C3-A737-2C000BE6951A}" srcId="{42AF0357-CDF0-4F4C-BCE8-D722DC663C35}" destId="{535668EC-BEB9-4AAE-B6FD-6175DE3BEEF9}" srcOrd="15" destOrd="0" parTransId="{F06DE8B4-EB1A-4D2A-85CD-9692CA79D727}" sibTransId="{4B4EDA17-9112-4B0A-ACE7-DCF539BF9BB7}"/>
    <dgm:cxn modelId="{37F9C4C0-407F-4306-BB0E-28A47ED2741E}" srcId="{42AF0357-CDF0-4F4C-BCE8-D722DC663C35}" destId="{0DDB0A89-BF5D-4578-A804-4CCF1E949752}" srcOrd="6" destOrd="0" parTransId="{604298FB-5CF6-49FE-93BD-2CCA7C787FD0}" sibTransId="{287C32F7-5018-4249-8D1A-6A4CAA089AFB}"/>
    <dgm:cxn modelId="{21DC4A20-9AEA-485C-B34E-E7C0BF339036}" type="presOf" srcId="{2EA8109E-3956-4DF5-9579-A8EE6AD194B4}" destId="{F9C924A8-D995-4603-9862-A0481C4D4520}" srcOrd="0" destOrd="4" presId="urn:microsoft.com/office/officeart/2005/8/layout/list1"/>
    <dgm:cxn modelId="{BEEFED10-9347-4469-A969-0285E3C1143F}" type="presOf" srcId="{42AF0357-CDF0-4F4C-BCE8-D722DC663C35}" destId="{A89E5E80-7D2C-4FF1-B569-3742A1133E0E}" srcOrd="1" destOrd="0" presId="urn:microsoft.com/office/officeart/2005/8/layout/list1"/>
    <dgm:cxn modelId="{555C3A1F-8513-4D47-976A-1FE973259385}" srcId="{42AF0357-CDF0-4F4C-BCE8-D722DC663C35}" destId="{5D62EF84-DEEA-45E3-B1F7-7F8C3C468709}" srcOrd="16" destOrd="0" parTransId="{7EC94609-3A21-4D5D-B41A-CE2DDAF20800}" sibTransId="{9F91CCEE-CA87-4332-B0E9-851293B72CA5}"/>
    <dgm:cxn modelId="{EE478F06-E9B5-4D4A-867E-9DBB17F2C5A3}" srcId="{42AF0357-CDF0-4F4C-BCE8-D722DC663C35}" destId="{1D4C130D-3EE7-4724-9968-F4938E8DDBD3}" srcOrd="18" destOrd="0" parTransId="{FAA38247-94D8-4C9C-B93A-C26BB38319F7}" sibTransId="{BE0FB717-062B-4D21-8EAC-76686D783894}"/>
    <dgm:cxn modelId="{8DFD6746-E2D0-4578-89AB-B7E42B12FAA9}" srcId="{42AF0357-CDF0-4F4C-BCE8-D722DC663C35}" destId="{EB299CAA-930D-4789-A5AC-5EC8E83F8338}" srcOrd="11" destOrd="0" parTransId="{DC74A0D1-0043-4018-896B-9FB629D245F0}" sibTransId="{190A3979-36A6-4AAE-A3FE-1B7FD40AEA8E}"/>
    <dgm:cxn modelId="{18518EDD-E3A2-4F4A-8DBD-F27DD9922767}" type="presOf" srcId="{FB9B3575-2D4B-458D-B366-003ADC99A89E}" destId="{F9C924A8-D995-4603-9862-A0481C4D4520}" srcOrd="0" destOrd="17" presId="urn:microsoft.com/office/officeart/2005/8/layout/list1"/>
    <dgm:cxn modelId="{D82E2DF5-8006-4F18-A58A-D89F5D7E5752}" type="presOf" srcId="{868D63A3-F9DC-4796-A438-35E6708A8EE2}" destId="{F9C924A8-D995-4603-9862-A0481C4D4520}" srcOrd="0" destOrd="9" presId="urn:microsoft.com/office/officeart/2005/8/layout/list1"/>
    <dgm:cxn modelId="{F3945BD8-7B28-4022-89BA-7B5B700306E2}" type="presOf" srcId="{535668EC-BEB9-4AAE-B6FD-6175DE3BEEF9}" destId="{F9C924A8-D995-4603-9862-A0481C4D4520}" srcOrd="0" destOrd="15" presId="urn:microsoft.com/office/officeart/2005/8/layout/list1"/>
    <dgm:cxn modelId="{DCCFB436-4FD1-4FE3-B4C9-769F820DE960}" srcId="{42AF0357-CDF0-4F4C-BCE8-D722DC663C35}" destId="{3E487187-E303-4F7D-AE81-6295335275ED}" srcOrd="0" destOrd="0" parTransId="{ACFEB547-0E78-4F56-A343-2BBBB810321B}" sibTransId="{7D39FE72-BDA2-4AB5-B789-BDC2CB62A39C}"/>
    <dgm:cxn modelId="{C6D0E436-3CD6-4247-A80B-9C48D83A7840}" srcId="{42AF0357-CDF0-4F4C-BCE8-D722DC663C35}" destId="{868D63A3-F9DC-4796-A438-35E6708A8EE2}" srcOrd="9" destOrd="0" parTransId="{7CBE1D8A-CD2B-4ABE-9714-D48E32D296A1}" sibTransId="{BBDD3A0F-FB7E-42F1-A685-DFF1598394B8}"/>
    <dgm:cxn modelId="{55CC591F-C625-4355-8B3F-A5F73E4A3849}" srcId="{42AF0357-CDF0-4F4C-BCE8-D722DC663C35}" destId="{43B37D7E-5DEC-45C9-987C-05835733B5D0}" srcOrd="3" destOrd="0" parTransId="{D3803F5A-48C6-4EEE-A4C3-07262EE1D46F}" sibTransId="{8C434236-83DD-4C6D-9A3D-128DD45A1D15}"/>
    <dgm:cxn modelId="{1DBB5FD6-455F-4F03-B41C-84B122D621D3}" srcId="{42AF0357-CDF0-4F4C-BCE8-D722DC663C35}" destId="{EE4F19EA-7BDD-4BFF-AD74-B8C352B40852}" srcOrd="7" destOrd="0" parTransId="{1E6FC15C-C74B-40FF-B502-9034B93389A5}" sibTransId="{461D1C23-BEFC-4F05-9FD1-6D1709A25EBF}"/>
    <dgm:cxn modelId="{D94236E0-5C48-4A84-BB6F-04985901F44D}" srcId="{42AF0357-CDF0-4F4C-BCE8-D722DC663C35}" destId="{FDB82C8B-D170-4F8E-8195-5CB38E5AFE7E}" srcOrd="12" destOrd="0" parTransId="{0EFE1906-A6FD-496F-BBDB-4DE1D03BD4B8}" sibTransId="{06BD75DC-8EAA-4058-8778-E93C7BB7336A}"/>
    <dgm:cxn modelId="{67BE00ED-8062-4DA4-BAEE-CFE57EB6A5D7}" srcId="{42AF0357-CDF0-4F4C-BCE8-D722DC663C35}" destId="{E46B9688-EA02-4310-8D5F-5FFADAD9D549}" srcOrd="8" destOrd="0" parTransId="{39B74EA0-FFE0-4727-BF40-472043333AB4}" sibTransId="{DB08B4EC-34F9-4B00-8B64-B4CDE0A13259}"/>
    <dgm:cxn modelId="{B227B040-4D96-41F0-B0A5-9CD6619A1DA7}" type="presParOf" srcId="{CBEB12D4-8B4D-4AF2-A19A-C17CB89488E7}" destId="{5217D467-4CAF-4EA8-905B-8ACCD8D63F19}" srcOrd="0" destOrd="0" presId="urn:microsoft.com/office/officeart/2005/8/layout/list1"/>
    <dgm:cxn modelId="{2FC53BFA-B69D-4540-A219-AE8CA49D2197}" type="presParOf" srcId="{5217D467-4CAF-4EA8-905B-8ACCD8D63F19}" destId="{14C85719-6FE2-4DF1-A3BB-9E4B9AF20ADF}" srcOrd="0" destOrd="0" presId="urn:microsoft.com/office/officeart/2005/8/layout/list1"/>
    <dgm:cxn modelId="{9E1E268F-8BC2-4D8C-8D47-3C30235186CD}" type="presParOf" srcId="{5217D467-4CAF-4EA8-905B-8ACCD8D63F19}" destId="{A89E5E80-7D2C-4FF1-B569-3742A1133E0E}" srcOrd="1" destOrd="0" presId="urn:microsoft.com/office/officeart/2005/8/layout/list1"/>
    <dgm:cxn modelId="{87E01674-0BBE-4257-B6B0-4D62B7A0626F}" type="presParOf" srcId="{CBEB12D4-8B4D-4AF2-A19A-C17CB89488E7}" destId="{FDE17681-EC50-4C25-B6C5-82C6DDCBD922}" srcOrd="1" destOrd="0" presId="urn:microsoft.com/office/officeart/2005/8/layout/list1"/>
    <dgm:cxn modelId="{F525456D-82E5-4875-9453-552AC9296285}" type="presParOf" srcId="{CBEB12D4-8B4D-4AF2-A19A-C17CB89488E7}" destId="{F9C924A8-D995-4603-9862-A0481C4D452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30B35A-2799-48BF-B277-FD547280B7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33340F2-960D-45EF-9545-13346C88F1C5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U-13</a:t>
          </a:r>
          <a:endParaRPr lang="es-ES" dirty="0"/>
        </a:p>
      </dgm:t>
    </dgm:pt>
    <dgm:pt modelId="{C0757E45-09EB-4BF4-9888-238C3E67ADF9}" type="parTrans" cxnId="{04B062EA-B43C-4129-BD95-53CBBCF26592}">
      <dgm:prSet/>
      <dgm:spPr/>
      <dgm:t>
        <a:bodyPr/>
        <a:lstStyle/>
        <a:p>
          <a:endParaRPr lang="es-ES"/>
        </a:p>
      </dgm:t>
    </dgm:pt>
    <dgm:pt modelId="{1823E6D5-9C9C-4CA0-B6DB-8BAA7D9631BA}" type="sibTrans" cxnId="{04B062EA-B43C-4129-BD95-53CBBCF26592}">
      <dgm:prSet/>
      <dgm:spPr/>
      <dgm:t>
        <a:bodyPr/>
        <a:lstStyle/>
        <a:p>
          <a:endParaRPr lang="es-ES"/>
        </a:p>
      </dgm:t>
    </dgm:pt>
    <dgm:pt modelId="{5729B4B7-629A-4405-864E-51D2586AEC98}">
      <dgm:prSet/>
      <dgm:spPr/>
      <dgm:t>
        <a:bodyPr/>
        <a:lstStyle/>
        <a:p>
          <a:r>
            <a:rPr lang="es-ES" dirty="0" smtClean="0"/>
            <a:t>JUGADOR/A FEDERADO/A: Si</a:t>
          </a:r>
          <a:endParaRPr lang="es-ES" dirty="0"/>
        </a:p>
      </dgm:t>
    </dgm:pt>
    <dgm:pt modelId="{A8A5D44C-1E87-416D-A1D4-DC1037A3BD86}" type="parTrans" cxnId="{64A7112F-6C13-41A1-8236-4647EE210CC6}">
      <dgm:prSet/>
      <dgm:spPr/>
      <dgm:t>
        <a:bodyPr/>
        <a:lstStyle/>
        <a:p>
          <a:endParaRPr lang="es-ES"/>
        </a:p>
      </dgm:t>
    </dgm:pt>
    <dgm:pt modelId="{BFB505AD-73DB-4AA8-9148-6AF8B0DA79B8}" type="sibTrans" cxnId="{64A7112F-6C13-41A1-8236-4647EE210CC6}">
      <dgm:prSet/>
      <dgm:spPr/>
      <dgm:t>
        <a:bodyPr/>
        <a:lstStyle/>
        <a:p>
          <a:endParaRPr lang="es-ES"/>
        </a:p>
      </dgm:t>
    </dgm:pt>
    <dgm:pt modelId="{9572F7D7-3BF8-4AE7-97E6-63A091625ECE}">
      <dgm:prSet/>
      <dgm:spPr/>
      <dgm:t>
        <a:bodyPr/>
        <a:lstStyle/>
        <a:p>
          <a:r>
            <a:rPr lang="es-ES" smtClean="0"/>
            <a:t>CANTIDAD MINIMA DE PERIODOS POR JUGADOR/A: 1 período por jugador/a completos</a:t>
          </a:r>
          <a:endParaRPr lang="es-ES" dirty="0"/>
        </a:p>
      </dgm:t>
    </dgm:pt>
    <dgm:pt modelId="{52E0F90B-7B22-41B8-A07C-DA70D12B1496}" type="parTrans" cxnId="{6643B39C-FD4C-48E0-8106-10EE61B03940}">
      <dgm:prSet/>
      <dgm:spPr/>
      <dgm:t>
        <a:bodyPr/>
        <a:lstStyle/>
        <a:p>
          <a:endParaRPr lang="es-ES"/>
        </a:p>
      </dgm:t>
    </dgm:pt>
    <dgm:pt modelId="{1744624E-2FA6-4F4E-BB46-A5AF4F89924B}" type="sibTrans" cxnId="{6643B39C-FD4C-48E0-8106-10EE61B03940}">
      <dgm:prSet/>
      <dgm:spPr/>
      <dgm:t>
        <a:bodyPr/>
        <a:lstStyle/>
        <a:p>
          <a:endParaRPr lang="es-ES"/>
        </a:p>
      </dgm:t>
    </dgm:pt>
    <dgm:pt modelId="{59232EF9-911B-4B23-AA25-8B9A737796B2}">
      <dgm:prSet/>
      <dgm:spPr/>
      <dgm:t>
        <a:bodyPr/>
        <a:lstStyle/>
        <a:p>
          <a:r>
            <a:rPr lang="es-ES" smtClean="0"/>
            <a:t>CANTIDAD MAXIMA DE PERIODOS POR JUGADOR/A: 2 períodos por jugador/a en acta </a:t>
          </a:r>
          <a:r>
            <a:rPr lang="es-ES" b="0" i="0" smtClean="0"/>
            <a:t>(sin importar el orden que ingrese en los períodos).</a:t>
          </a:r>
          <a:endParaRPr lang="es-ES" dirty="0"/>
        </a:p>
      </dgm:t>
    </dgm:pt>
    <dgm:pt modelId="{C647932E-7BEB-443B-B8A7-5AA526D4CADA}" type="parTrans" cxnId="{1736EAC1-3AD9-43BB-BF31-AD6CFA98A6D5}">
      <dgm:prSet/>
      <dgm:spPr/>
      <dgm:t>
        <a:bodyPr/>
        <a:lstStyle/>
        <a:p>
          <a:endParaRPr lang="es-ES"/>
        </a:p>
      </dgm:t>
    </dgm:pt>
    <dgm:pt modelId="{7803B138-4EF7-4564-8362-D4E704C34F58}" type="sibTrans" cxnId="{1736EAC1-3AD9-43BB-BF31-AD6CFA98A6D5}">
      <dgm:prSet/>
      <dgm:spPr/>
      <dgm:t>
        <a:bodyPr/>
        <a:lstStyle/>
        <a:p>
          <a:endParaRPr lang="es-ES"/>
        </a:p>
      </dgm:t>
    </dgm:pt>
    <dgm:pt modelId="{41177F80-0390-4C4C-8DCB-17A83EC7B229}">
      <dgm:prSet/>
      <dgm:spPr/>
      <dgm:t>
        <a:bodyPr/>
        <a:lstStyle/>
        <a:p>
          <a:r>
            <a:rPr lang="es-ES" smtClean="0"/>
            <a:t>MINUTOS DE JUEGO: No son acumulables para completar los periodos</a:t>
          </a:r>
          <a:endParaRPr lang="es-ES" dirty="0"/>
        </a:p>
      </dgm:t>
    </dgm:pt>
    <dgm:pt modelId="{A31CFAAC-EB65-439B-9575-8F0C931E9833}" type="parTrans" cxnId="{DCCBB257-E585-48A6-BACE-9D57747547ED}">
      <dgm:prSet/>
      <dgm:spPr/>
      <dgm:t>
        <a:bodyPr/>
        <a:lstStyle/>
        <a:p>
          <a:endParaRPr lang="es-ES"/>
        </a:p>
      </dgm:t>
    </dgm:pt>
    <dgm:pt modelId="{C1F75652-0FC1-46E4-BE4F-F9CE293876B6}" type="sibTrans" cxnId="{DCCBB257-E585-48A6-BACE-9D57747547ED}">
      <dgm:prSet/>
      <dgm:spPr/>
      <dgm:t>
        <a:bodyPr/>
        <a:lstStyle/>
        <a:p>
          <a:endParaRPr lang="es-ES"/>
        </a:p>
      </dgm:t>
    </dgm:pt>
    <dgm:pt modelId="{85F12FAF-0E3F-4DA0-925B-151AC12DF566}">
      <dgm:prSet/>
      <dgm:spPr/>
      <dgm:t>
        <a:bodyPr/>
        <a:lstStyle/>
        <a:p>
          <a:r>
            <a:rPr lang="es-ES" smtClean="0"/>
            <a:t>FALTAS PERSONALES: Si, cinco (5)</a:t>
          </a:r>
          <a:endParaRPr lang="es-ES" dirty="0"/>
        </a:p>
      </dgm:t>
    </dgm:pt>
    <dgm:pt modelId="{D1E36B92-2840-4C42-BC2E-9D25C1A572E9}" type="parTrans" cxnId="{02ED0D49-F4A7-4916-9CC3-6D2D2C7DE296}">
      <dgm:prSet/>
      <dgm:spPr/>
      <dgm:t>
        <a:bodyPr/>
        <a:lstStyle/>
        <a:p>
          <a:endParaRPr lang="es-ES"/>
        </a:p>
      </dgm:t>
    </dgm:pt>
    <dgm:pt modelId="{AD039877-38B7-4A93-B69F-A59FA62D8B62}" type="sibTrans" cxnId="{02ED0D49-F4A7-4916-9CC3-6D2D2C7DE296}">
      <dgm:prSet/>
      <dgm:spPr/>
      <dgm:t>
        <a:bodyPr/>
        <a:lstStyle/>
        <a:p>
          <a:endParaRPr lang="es-ES"/>
        </a:p>
      </dgm:t>
    </dgm:pt>
    <dgm:pt modelId="{BB870754-693C-44C6-A40D-3BFB89B5362D}">
      <dgm:prSet/>
      <dgm:spPr/>
      <dgm:t>
        <a:bodyPr/>
        <a:lstStyle/>
        <a:p>
          <a:r>
            <a:rPr lang="es-ES" smtClean="0"/>
            <a:t>SUSTITUCIONES: En caso que algún jugador/a debiera abandonar el juego por 5 faltas personales o falta descalificadora deberá ser sustituido por cualquier jugador/a que este en condiciones de ingresar siempre y cuando no supere la cantidad máxima de periodos permitidos para cada jugador/a. En caso de suceder en la prorroga, la sustituciones serán libres.</a:t>
          </a:r>
          <a:endParaRPr lang="es-ES" dirty="0"/>
        </a:p>
      </dgm:t>
    </dgm:pt>
    <dgm:pt modelId="{525B770B-9E6B-47A0-AC26-7FEA31B49EBE}" type="parTrans" cxnId="{1C690127-DA7B-419B-B942-D957B24AAE96}">
      <dgm:prSet/>
      <dgm:spPr/>
      <dgm:t>
        <a:bodyPr/>
        <a:lstStyle/>
        <a:p>
          <a:endParaRPr lang="es-ES"/>
        </a:p>
      </dgm:t>
    </dgm:pt>
    <dgm:pt modelId="{FD562D1A-5571-4543-BD8E-C0604990CFF2}" type="sibTrans" cxnId="{1C690127-DA7B-419B-B942-D957B24AAE96}">
      <dgm:prSet/>
      <dgm:spPr/>
      <dgm:t>
        <a:bodyPr/>
        <a:lstStyle/>
        <a:p>
          <a:endParaRPr lang="es-ES"/>
        </a:p>
      </dgm:t>
    </dgm:pt>
    <dgm:pt modelId="{452CDC38-5194-4C25-B8A3-7C082A7810FF}">
      <dgm:prSet/>
      <dgm:spPr/>
      <dgm:t>
        <a:bodyPr/>
        <a:lstStyle/>
        <a:p>
          <a:r>
            <a:rPr lang="es-ES" smtClean="0">
              <a:solidFill>
                <a:schemeClr val="tx1"/>
              </a:solidFill>
            </a:rPr>
            <a:t>FALTAS DE EQUIPO</a:t>
          </a:r>
          <a:r>
            <a:rPr lang="es-ES" smtClean="0">
              <a:solidFill>
                <a:srgbClr val="FF0000"/>
              </a:solidFill>
            </a:rPr>
            <a:t>: </a:t>
          </a:r>
          <a:r>
            <a:rPr lang="es-ES" smtClean="0"/>
            <a:t>Si, a partir de la 5° falta acumulable de equipo. Se lanzarán dos tiros libres.</a:t>
          </a:r>
          <a:endParaRPr lang="es-ES" dirty="0"/>
        </a:p>
      </dgm:t>
    </dgm:pt>
    <dgm:pt modelId="{133E0CC7-D7FB-477A-BE46-46C86E8CFE26}" type="parTrans" cxnId="{425E827B-7793-4F5F-AE39-0182AF702FC5}">
      <dgm:prSet/>
      <dgm:spPr/>
      <dgm:t>
        <a:bodyPr/>
        <a:lstStyle/>
        <a:p>
          <a:endParaRPr lang="es-ES"/>
        </a:p>
      </dgm:t>
    </dgm:pt>
    <dgm:pt modelId="{44F28CBA-DF7E-49CB-8FBA-397492AC7402}" type="sibTrans" cxnId="{425E827B-7793-4F5F-AE39-0182AF702FC5}">
      <dgm:prSet/>
      <dgm:spPr/>
      <dgm:t>
        <a:bodyPr/>
        <a:lstStyle/>
        <a:p>
          <a:endParaRPr lang="es-ES"/>
        </a:p>
      </dgm:t>
    </dgm:pt>
    <dgm:pt modelId="{3EA5850F-1357-4D1B-8F59-2E3F7C105860}">
      <dgm:prSet/>
      <dgm:spPr/>
      <dgm:t>
        <a:bodyPr/>
        <a:lstStyle/>
        <a:p>
          <a:r>
            <a:rPr lang="es-ES" smtClean="0"/>
            <a:t>FALTA TECNICA/ANTIDEPORTIVA/DESCALIFICADORA: Si, regla FIBA (luego de/los tiros libres + nueva posición de 24 segundos</a:t>
          </a:r>
          <a:endParaRPr lang="es-ES" dirty="0"/>
        </a:p>
      </dgm:t>
    </dgm:pt>
    <dgm:pt modelId="{D1B56E37-88AA-4569-BFB3-8FC8D32514B3}" type="parTrans" cxnId="{9B28A8B3-8C46-4A55-99D3-FDA0E25F58D4}">
      <dgm:prSet/>
      <dgm:spPr/>
      <dgm:t>
        <a:bodyPr/>
        <a:lstStyle/>
        <a:p>
          <a:endParaRPr lang="es-ES"/>
        </a:p>
      </dgm:t>
    </dgm:pt>
    <dgm:pt modelId="{2C201C9F-6B24-4CBC-B921-C9646C08530D}" type="sibTrans" cxnId="{9B28A8B3-8C46-4A55-99D3-FDA0E25F58D4}">
      <dgm:prSet/>
      <dgm:spPr/>
      <dgm:t>
        <a:bodyPr/>
        <a:lstStyle/>
        <a:p>
          <a:endParaRPr lang="es-ES"/>
        </a:p>
      </dgm:t>
    </dgm:pt>
    <dgm:pt modelId="{D6BF7A50-FE2A-42F0-B2CD-7D42794328AE}">
      <dgm:prSet/>
      <dgm:spPr/>
      <dgm:t>
        <a:bodyPr/>
        <a:lstStyle/>
        <a:p>
          <a:r>
            <a:rPr lang="es-ES" dirty="0" smtClean="0"/>
            <a:t>EQUIPO DILIGENCIADO (SIREDI): Si</a:t>
          </a:r>
          <a:endParaRPr lang="es-ES" dirty="0"/>
        </a:p>
      </dgm:t>
    </dgm:pt>
    <dgm:pt modelId="{29DB401A-4825-476A-B8A4-06E2C3F807A9}" type="parTrans" cxnId="{962BF97D-C957-4488-9D5F-B11A91672E8A}">
      <dgm:prSet/>
      <dgm:spPr/>
      <dgm:t>
        <a:bodyPr/>
        <a:lstStyle/>
        <a:p>
          <a:endParaRPr lang="es-ES"/>
        </a:p>
      </dgm:t>
    </dgm:pt>
    <dgm:pt modelId="{7EC5F15B-EE01-46B7-A87F-3977DDBECD36}" type="sibTrans" cxnId="{962BF97D-C957-4488-9D5F-B11A91672E8A}">
      <dgm:prSet/>
      <dgm:spPr/>
      <dgm:t>
        <a:bodyPr/>
        <a:lstStyle/>
        <a:p>
          <a:endParaRPr lang="es-ES"/>
        </a:p>
      </dgm:t>
    </dgm:pt>
    <dgm:pt modelId="{7BDFABC4-20D5-4A8E-AD48-AA5C9BBE82C1}">
      <dgm:prSet/>
      <dgm:spPr/>
      <dgm:t>
        <a:bodyPr/>
        <a:lstStyle/>
        <a:p>
          <a:r>
            <a:rPr lang="es-ES" dirty="0" smtClean="0"/>
            <a:t>COMPOSICION MINIMA DEL EQUIPO AMBAS RAMAS (día de juego):12 jugadores de la categoría o 10 mínimo (U13 categoría 2011) + </a:t>
          </a:r>
          <a:r>
            <a:rPr lang="es-ES" b="0" dirty="0" smtClean="0">
              <a:solidFill>
                <a:schemeClr val="tx1"/>
              </a:solidFill>
            </a:rPr>
            <a:t>2</a:t>
          </a:r>
          <a:r>
            <a:rPr lang="es-ES" b="1" dirty="0" smtClean="0">
              <a:solidFill>
                <a:schemeClr val="tx1"/>
              </a:solidFill>
            </a:rPr>
            <a:t> (U-12 categoría 2012) para torneos nacionales. </a:t>
          </a:r>
          <a:r>
            <a:rPr lang="es-ES" b="1" dirty="0" smtClean="0"/>
            <a:t>El plantel debe estar compuesto mínimamente con 12 jugadores el dia del partido. </a:t>
          </a:r>
          <a:endParaRPr lang="es-ES" dirty="0"/>
        </a:p>
      </dgm:t>
    </dgm:pt>
    <dgm:pt modelId="{20F4E9F4-EEF1-4C63-9AE5-BD684BD365FB}" type="parTrans" cxnId="{1C9DB080-3AF4-41AB-BB50-F7A19B1654DC}">
      <dgm:prSet/>
      <dgm:spPr/>
      <dgm:t>
        <a:bodyPr/>
        <a:lstStyle/>
        <a:p>
          <a:endParaRPr lang="es-ES"/>
        </a:p>
      </dgm:t>
    </dgm:pt>
    <dgm:pt modelId="{C8A23B12-BEEF-43B3-823A-C67BD98EF758}" type="sibTrans" cxnId="{1C9DB080-3AF4-41AB-BB50-F7A19B1654DC}">
      <dgm:prSet/>
      <dgm:spPr/>
      <dgm:t>
        <a:bodyPr/>
        <a:lstStyle/>
        <a:p>
          <a:endParaRPr lang="es-ES"/>
        </a:p>
      </dgm:t>
    </dgm:pt>
    <dgm:pt modelId="{CB3EEABC-BB8E-41C4-88CA-1463828B38D9}">
      <dgm:prSet/>
      <dgm:spPr/>
      <dgm:t>
        <a:bodyPr/>
        <a:lstStyle/>
        <a:p>
          <a:r>
            <a:rPr lang="es-ES" dirty="0" smtClean="0"/>
            <a:t>COMPOSICION MAXIMA DEL EQUIPO (día de juego): 15 jugadores/as</a:t>
          </a:r>
          <a:endParaRPr lang="es-ES" dirty="0"/>
        </a:p>
      </dgm:t>
    </dgm:pt>
    <dgm:pt modelId="{A1CFB3F3-407A-4AB6-B304-008D27313E3B}" type="parTrans" cxnId="{9131CC00-926A-43AD-B3B8-CDE331537F83}">
      <dgm:prSet/>
      <dgm:spPr/>
      <dgm:t>
        <a:bodyPr/>
        <a:lstStyle/>
        <a:p>
          <a:endParaRPr lang="es-ES"/>
        </a:p>
      </dgm:t>
    </dgm:pt>
    <dgm:pt modelId="{D0D79B9D-722C-490E-8FCA-E26DF2E0B011}" type="sibTrans" cxnId="{9131CC00-926A-43AD-B3B8-CDE331537F83}">
      <dgm:prSet/>
      <dgm:spPr/>
      <dgm:t>
        <a:bodyPr/>
        <a:lstStyle/>
        <a:p>
          <a:endParaRPr lang="es-ES"/>
        </a:p>
      </dgm:t>
    </dgm:pt>
    <dgm:pt modelId="{89CDCF0C-FAF0-4EF6-954A-36BEEE8BA3CC}">
      <dgm:prSet/>
      <dgm:spPr/>
      <dgm:t>
        <a:bodyPr/>
        <a:lstStyle/>
        <a:p>
          <a:r>
            <a:rPr lang="es-ES" smtClean="0"/>
            <a:t>DESCUENTO DEL PUNTO DE PRESENTACIÓN: Si, se deberá indicar en el acta si un equipo no cumplió con la cantidad mínima (5) solicitada para los días de partidos</a:t>
          </a:r>
          <a:endParaRPr lang="es-ES" dirty="0"/>
        </a:p>
      </dgm:t>
    </dgm:pt>
    <dgm:pt modelId="{61E0BDA2-FC94-47ED-B9CE-EE12F64CFB92}" type="parTrans" cxnId="{BC3857C6-ABC0-4F86-B667-F6D447974746}">
      <dgm:prSet/>
      <dgm:spPr/>
      <dgm:t>
        <a:bodyPr/>
        <a:lstStyle/>
        <a:p>
          <a:endParaRPr lang="es-ES"/>
        </a:p>
      </dgm:t>
    </dgm:pt>
    <dgm:pt modelId="{6C321B46-F9EC-4DAA-B21B-E8AD8A065DA3}" type="sibTrans" cxnId="{BC3857C6-ABC0-4F86-B667-F6D447974746}">
      <dgm:prSet/>
      <dgm:spPr/>
      <dgm:t>
        <a:bodyPr/>
        <a:lstStyle/>
        <a:p>
          <a:endParaRPr lang="es-ES"/>
        </a:p>
      </dgm:t>
    </dgm:pt>
    <dgm:pt modelId="{0855F4DE-D7BE-4685-86CB-0AE358BFBD91}">
      <dgm:prSet/>
      <dgm:spPr/>
      <dgm:t>
        <a:bodyPr/>
        <a:lstStyle/>
        <a:p>
          <a:r>
            <a:rPr lang="es-ES" dirty="0" smtClean="0"/>
            <a:t>LISTA DE BUENA FE (SIREDI): 30</a:t>
          </a:r>
          <a:endParaRPr lang="es-ES" dirty="0"/>
        </a:p>
      </dgm:t>
    </dgm:pt>
    <dgm:pt modelId="{1B55AE42-25F1-4BDC-B061-46CB2E98B060}" type="parTrans" cxnId="{84D58EF3-AAE3-4074-B8A6-27367543685C}">
      <dgm:prSet/>
      <dgm:spPr/>
      <dgm:t>
        <a:bodyPr/>
        <a:lstStyle/>
        <a:p>
          <a:endParaRPr lang="es-ES"/>
        </a:p>
      </dgm:t>
    </dgm:pt>
    <dgm:pt modelId="{2DD3F938-FC68-4FDA-A7BF-4FEF2A72299E}" type="sibTrans" cxnId="{84D58EF3-AAE3-4074-B8A6-27367543685C}">
      <dgm:prSet/>
      <dgm:spPr/>
      <dgm:t>
        <a:bodyPr/>
        <a:lstStyle/>
        <a:p>
          <a:endParaRPr lang="es-ES"/>
        </a:p>
      </dgm:t>
    </dgm:pt>
    <dgm:pt modelId="{B716797C-9A55-4FD2-912A-51C5BB24A019}">
      <dgm:prSet/>
      <dgm:spPr/>
      <dgm:t>
        <a:bodyPr/>
        <a:lstStyle/>
        <a:p>
          <a:r>
            <a:rPr lang="es-ES" smtClean="0"/>
            <a:t>ENTRENADOR/A: Principal, mínimo Nivel </a:t>
          </a:r>
          <a:r>
            <a:rPr lang="es-ES" b="1" smtClean="0">
              <a:solidFill>
                <a:schemeClr val="tx1"/>
              </a:solidFill>
            </a:rPr>
            <a:t>1 ENEBA</a:t>
          </a:r>
          <a:endParaRPr lang="es-ES" b="1" dirty="0">
            <a:solidFill>
              <a:schemeClr val="tx1"/>
            </a:solidFill>
          </a:endParaRPr>
        </a:p>
      </dgm:t>
    </dgm:pt>
    <dgm:pt modelId="{ACF9B0E5-433A-4C7C-A801-9DB9D4BC382A}" type="parTrans" cxnId="{05FC4E73-5CF3-4511-9B35-3A4BB10B57E3}">
      <dgm:prSet/>
      <dgm:spPr/>
      <dgm:t>
        <a:bodyPr/>
        <a:lstStyle/>
        <a:p>
          <a:endParaRPr lang="es-ES"/>
        </a:p>
      </dgm:t>
    </dgm:pt>
    <dgm:pt modelId="{66B848A9-263B-4769-BE92-126703858527}" type="sibTrans" cxnId="{05FC4E73-5CF3-4511-9B35-3A4BB10B57E3}">
      <dgm:prSet/>
      <dgm:spPr/>
      <dgm:t>
        <a:bodyPr/>
        <a:lstStyle/>
        <a:p>
          <a:endParaRPr lang="es-ES"/>
        </a:p>
      </dgm:t>
    </dgm:pt>
    <dgm:pt modelId="{DA125B72-4D6E-492A-B49C-0D5987354511}">
      <dgm:prSet/>
      <dgm:spPr/>
      <dgm:t>
        <a:bodyPr/>
        <a:lstStyle/>
        <a:p>
          <a:r>
            <a:rPr lang="es-ES" dirty="0" smtClean="0"/>
            <a:t>AYUDANTE/A - MONITOR/A: Si</a:t>
          </a:r>
          <a:endParaRPr lang="es-ES" dirty="0"/>
        </a:p>
      </dgm:t>
    </dgm:pt>
    <dgm:pt modelId="{3F42FC0A-FCE5-4D7C-9863-BF4AB001CE00}" type="parTrans" cxnId="{5FC032A1-1F96-4C80-9C9F-58EB0928234D}">
      <dgm:prSet/>
      <dgm:spPr/>
      <dgm:t>
        <a:bodyPr/>
        <a:lstStyle/>
        <a:p>
          <a:endParaRPr lang="es-ES"/>
        </a:p>
      </dgm:t>
    </dgm:pt>
    <dgm:pt modelId="{488C1145-06CD-4E25-A899-99C83FFA591F}" type="sibTrans" cxnId="{5FC032A1-1F96-4C80-9C9F-58EB0928234D}">
      <dgm:prSet/>
      <dgm:spPr/>
      <dgm:t>
        <a:bodyPr/>
        <a:lstStyle/>
        <a:p>
          <a:endParaRPr lang="es-ES"/>
        </a:p>
      </dgm:t>
    </dgm:pt>
    <dgm:pt modelId="{AFC3AB22-9ECE-49A7-BDBC-9DB23B5513F7}">
      <dgm:prSet/>
      <dgm:spPr/>
      <dgm:t>
        <a:bodyPr/>
        <a:lstStyle/>
        <a:p>
          <a:r>
            <a:rPr lang="es-ES" dirty="0" smtClean="0"/>
            <a:t>COMPOSICION MINIMA DEL EQUIPO AMBAS RAMAS (día de juego):12 jugadores de la categoría o 10 mínimo (U13 categoría 2011-2012) + </a:t>
          </a:r>
          <a:r>
            <a:rPr lang="es-ES" b="0" dirty="0" smtClean="0">
              <a:solidFill>
                <a:schemeClr val="tx1"/>
              </a:solidFill>
            </a:rPr>
            <a:t>2</a:t>
          </a:r>
          <a:r>
            <a:rPr lang="es-ES" b="1" dirty="0" smtClean="0">
              <a:solidFill>
                <a:schemeClr val="tx1"/>
              </a:solidFill>
            </a:rPr>
            <a:t> (U-12 categoría 2013) para torneos formales. </a:t>
          </a:r>
          <a:r>
            <a:rPr lang="es-ES" b="1" dirty="0" smtClean="0"/>
            <a:t>El plantel debe estar compuesto mínimamente con 12 jugadores el dia del partido. </a:t>
          </a:r>
          <a:endParaRPr lang="es-ES" dirty="0"/>
        </a:p>
      </dgm:t>
    </dgm:pt>
    <dgm:pt modelId="{44BF83EC-622A-444E-B183-6C59B697828B}" type="parTrans" cxnId="{49C8F542-8E6A-49EA-A39A-0F1FEC3A8EC1}">
      <dgm:prSet/>
      <dgm:spPr/>
    </dgm:pt>
    <dgm:pt modelId="{81DCDFB1-A1EE-4368-9BCD-5723AF2B0741}" type="sibTrans" cxnId="{49C8F542-8E6A-49EA-A39A-0F1FEC3A8EC1}">
      <dgm:prSet/>
      <dgm:spPr/>
    </dgm:pt>
    <dgm:pt modelId="{EEF0AD16-C117-4ED6-A2B1-C43CC3A06483}" type="pres">
      <dgm:prSet presAssocID="{2B30B35A-2799-48BF-B277-FD547280B75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28CF2CF-FA08-4CB2-80CB-8C651DDE4234}" type="pres">
      <dgm:prSet presAssocID="{433340F2-960D-45EF-9545-13346C88F1C5}" presName="parentLin" presStyleCnt="0"/>
      <dgm:spPr/>
    </dgm:pt>
    <dgm:pt modelId="{30A42984-1250-4327-9680-2995E655D62E}" type="pres">
      <dgm:prSet presAssocID="{433340F2-960D-45EF-9545-13346C88F1C5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24FBE88E-8673-430A-9C52-A1CDE0F343C5}" type="pres">
      <dgm:prSet presAssocID="{433340F2-960D-45EF-9545-13346C88F1C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C38B2C-0BEE-4430-AEA0-D8BA8FAE500E}" type="pres">
      <dgm:prSet presAssocID="{433340F2-960D-45EF-9545-13346C88F1C5}" presName="negativeSpace" presStyleCnt="0"/>
      <dgm:spPr/>
    </dgm:pt>
    <dgm:pt modelId="{8A5A6B82-2480-4FF2-BC2D-4EB7EC765AB9}" type="pres">
      <dgm:prSet presAssocID="{433340F2-960D-45EF-9545-13346C88F1C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C3857C6-ABC0-4F86-B667-F6D447974746}" srcId="{433340F2-960D-45EF-9545-13346C88F1C5}" destId="{89CDCF0C-FAF0-4EF6-954A-36BEEE8BA3CC}" srcOrd="12" destOrd="0" parTransId="{61E0BDA2-FC94-47ED-B9CE-EE12F64CFB92}" sibTransId="{6C321B46-F9EC-4DAA-B21B-E8AD8A065DA3}"/>
    <dgm:cxn modelId="{398EC31E-E404-4EB2-BCC7-E676FAB94B07}" type="presOf" srcId="{B716797C-9A55-4FD2-912A-51C5BB24A019}" destId="{8A5A6B82-2480-4FF2-BC2D-4EB7EC765AB9}" srcOrd="0" destOrd="14" presId="urn:microsoft.com/office/officeart/2005/8/layout/list1"/>
    <dgm:cxn modelId="{04B062EA-B43C-4129-BD95-53CBBCF26592}" srcId="{2B30B35A-2799-48BF-B277-FD547280B755}" destId="{433340F2-960D-45EF-9545-13346C88F1C5}" srcOrd="0" destOrd="0" parTransId="{C0757E45-09EB-4BF4-9888-238C3E67ADF9}" sibTransId="{1823E6D5-9C9C-4CA0-B6DB-8BAA7D9631BA}"/>
    <dgm:cxn modelId="{1EBEF7DA-B271-48A7-B278-41C37A8CD516}" type="presOf" srcId="{2B30B35A-2799-48BF-B277-FD547280B755}" destId="{EEF0AD16-C117-4ED6-A2B1-C43CC3A06483}" srcOrd="0" destOrd="0" presId="urn:microsoft.com/office/officeart/2005/8/layout/list1"/>
    <dgm:cxn modelId="{5946DE2F-182C-47A6-B318-048609290766}" type="presOf" srcId="{7BDFABC4-20D5-4A8E-AD48-AA5C9BBE82C1}" destId="{8A5A6B82-2480-4FF2-BC2D-4EB7EC765AB9}" srcOrd="0" destOrd="10" presId="urn:microsoft.com/office/officeart/2005/8/layout/list1"/>
    <dgm:cxn modelId="{64A7112F-6C13-41A1-8236-4647EE210CC6}" srcId="{433340F2-960D-45EF-9545-13346C88F1C5}" destId="{5729B4B7-629A-4405-864E-51D2586AEC98}" srcOrd="0" destOrd="0" parTransId="{A8A5D44C-1E87-416D-A1D4-DC1037A3BD86}" sibTransId="{BFB505AD-73DB-4AA8-9148-6AF8B0DA79B8}"/>
    <dgm:cxn modelId="{564F69F3-2544-493B-9827-A59847F5E124}" type="presOf" srcId="{5729B4B7-629A-4405-864E-51D2586AEC98}" destId="{8A5A6B82-2480-4FF2-BC2D-4EB7EC765AB9}" srcOrd="0" destOrd="0" presId="urn:microsoft.com/office/officeart/2005/8/layout/list1"/>
    <dgm:cxn modelId="{9816042C-E3A8-4C6D-8C48-41866D42B476}" type="presOf" srcId="{0855F4DE-D7BE-4685-86CB-0AE358BFBD91}" destId="{8A5A6B82-2480-4FF2-BC2D-4EB7EC765AB9}" srcOrd="0" destOrd="13" presId="urn:microsoft.com/office/officeart/2005/8/layout/list1"/>
    <dgm:cxn modelId="{6643B39C-FD4C-48E0-8106-10EE61B03940}" srcId="{433340F2-960D-45EF-9545-13346C88F1C5}" destId="{9572F7D7-3BF8-4AE7-97E6-63A091625ECE}" srcOrd="1" destOrd="0" parTransId="{52E0F90B-7B22-41B8-A07C-DA70D12B1496}" sibTransId="{1744624E-2FA6-4F4E-BB46-A5AF4F89924B}"/>
    <dgm:cxn modelId="{84D58EF3-AAE3-4074-B8A6-27367543685C}" srcId="{433340F2-960D-45EF-9545-13346C88F1C5}" destId="{0855F4DE-D7BE-4685-86CB-0AE358BFBD91}" srcOrd="13" destOrd="0" parTransId="{1B55AE42-25F1-4BDC-B061-46CB2E98B060}" sibTransId="{2DD3F938-FC68-4FDA-A7BF-4FEF2A72299E}"/>
    <dgm:cxn modelId="{9131CC00-926A-43AD-B3B8-CDE331537F83}" srcId="{433340F2-960D-45EF-9545-13346C88F1C5}" destId="{CB3EEABC-BB8E-41C4-88CA-1463828B38D9}" srcOrd="11" destOrd="0" parTransId="{A1CFB3F3-407A-4AB6-B304-008D27313E3B}" sibTransId="{D0D79B9D-722C-490E-8FCA-E26DF2E0B011}"/>
    <dgm:cxn modelId="{EA4DDAC9-80DD-4128-9F01-B8657FC0B7B0}" type="presOf" srcId="{452CDC38-5194-4C25-B8A3-7C082A7810FF}" destId="{8A5A6B82-2480-4FF2-BC2D-4EB7EC765AB9}" srcOrd="0" destOrd="6" presId="urn:microsoft.com/office/officeart/2005/8/layout/list1"/>
    <dgm:cxn modelId="{962BF97D-C957-4488-9D5F-B11A91672E8A}" srcId="{433340F2-960D-45EF-9545-13346C88F1C5}" destId="{D6BF7A50-FE2A-42F0-B2CD-7D42794328AE}" srcOrd="8" destOrd="0" parTransId="{29DB401A-4825-476A-B8A4-06E2C3F807A9}" sibTransId="{7EC5F15B-EE01-46B7-A87F-3977DDBECD36}"/>
    <dgm:cxn modelId="{C986E0DE-B39F-40EA-97B4-C18DF774A5AE}" type="presOf" srcId="{85F12FAF-0E3F-4DA0-925B-151AC12DF566}" destId="{8A5A6B82-2480-4FF2-BC2D-4EB7EC765AB9}" srcOrd="0" destOrd="4" presId="urn:microsoft.com/office/officeart/2005/8/layout/list1"/>
    <dgm:cxn modelId="{4303FF61-1587-48F1-8D21-3554A209695E}" type="presOf" srcId="{9572F7D7-3BF8-4AE7-97E6-63A091625ECE}" destId="{8A5A6B82-2480-4FF2-BC2D-4EB7EC765AB9}" srcOrd="0" destOrd="1" presId="urn:microsoft.com/office/officeart/2005/8/layout/list1"/>
    <dgm:cxn modelId="{1736EAC1-3AD9-43BB-BF31-AD6CFA98A6D5}" srcId="{433340F2-960D-45EF-9545-13346C88F1C5}" destId="{59232EF9-911B-4B23-AA25-8B9A737796B2}" srcOrd="2" destOrd="0" parTransId="{C647932E-7BEB-443B-B8A7-5AA526D4CADA}" sibTransId="{7803B138-4EF7-4564-8362-D4E704C34F58}"/>
    <dgm:cxn modelId="{1C9DB080-3AF4-41AB-BB50-F7A19B1654DC}" srcId="{433340F2-960D-45EF-9545-13346C88F1C5}" destId="{7BDFABC4-20D5-4A8E-AD48-AA5C9BBE82C1}" srcOrd="10" destOrd="0" parTransId="{20F4E9F4-EEF1-4C63-9AE5-BD684BD365FB}" sibTransId="{C8A23B12-BEEF-43B3-823A-C67BD98EF758}"/>
    <dgm:cxn modelId="{EB410004-8DD5-402C-B9DF-AC5CE9BE9C1D}" type="presOf" srcId="{D6BF7A50-FE2A-42F0-B2CD-7D42794328AE}" destId="{8A5A6B82-2480-4FF2-BC2D-4EB7EC765AB9}" srcOrd="0" destOrd="8" presId="urn:microsoft.com/office/officeart/2005/8/layout/list1"/>
    <dgm:cxn modelId="{1F61BA4E-440D-4A78-93E5-E76E720E999F}" type="presOf" srcId="{89CDCF0C-FAF0-4EF6-954A-36BEEE8BA3CC}" destId="{8A5A6B82-2480-4FF2-BC2D-4EB7EC765AB9}" srcOrd="0" destOrd="12" presId="urn:microsoft.com/office/officeart/2005/8/layout/list1"/>
    <dgm:cxn modelId="{DCCBB257-E585-48A6-BACE-9D57747547ED}" srcId="{433340F2-960D-45EF-9545-13346C88F1C5}" destId="{41177F80-0390-4C4C-8DCB-17A83EC7B229}" srcOrd="3" destOrd="0" parTransId="{A31CFAAC-EB65-439B-9575-8F0C931E9833}" sibTransId="{C1F75652-0FC1-46E4-BE4F-F9CE293876B6}"/>
    <dgm:cxn modelId="{1C690127-DA7B-419B-B942-D957B24AAE96}" srcId="{433340F2-960D-45EF-9545-13346C88F1C5}" destId="{BB870754-693C-44C6-A40D-3BFB89B5362D}" srcOrd="5" destOrd="0" parTransId="{525B770B-9E6B-47A0-AC26-7FEA31B49EBE}" sibTransId="{FD562D1A-5571-4543-BD8E-C0604990CFF2}"/>
    <dgm:cxn modelId="{5FC032A1-1F96-4C80-9C9F-58EB0928234D}" srcId="{433340F2-960D-45EF-9545-13346C88F1C5}" destId="{DA125B72-4D6E-492A-B49C-0D5987354511}" srcOrd="15" destOrd="0" parTransId="{3F42FC0A-FCE5-4D7C-9863-BF4AB001CE00}" sibTransId="{488C1145-06CD-4E25-A899-99C83FFA591F}"/>
    <dgm:cxn modelId="{D606F50F-634D-4C62-8719-BCC500DF65FB}" type="presOf" srcId="{CB3EEABC-BB8E-41C4-88CA-1463828B38D9}" destId="{8A5A6B82-2480-4FF2-BC2D-4EB7EC765AB9}" srcOrd="0" destOrd="11" presId="urn:microsoft.com/office/officeart/2005/8/layout/list1"/>
    <dgm:cxn modelId="{425E827B-7793-4F5F-AE39-0182AF702FC5}" srcId="{433340F2-960D-45EF-9545-13346C88F1C5}" destId="{452CDC38-5194-4C25-B8A3-7C082A7810FF}" srcOrd="6" destOrd="0" parTransId="{133E0CC7-D7FB-477A-BE46-46C86E8CFE26}" sibTransId="{44F28CBA-DF7E-49CB-8FBA-397492AC7402}"/>
    <dgm:cxn modelId="{CDD94A31-026E-48D4-9EF2-0A7FD6ECAB58}" type="presOf" srcId="{DA125B72-4D6E-492A-B49C-0D5987354511}" destId="{8A5A6B82-2480-4FF2-BC2D-4EB7EC765AB9}" srcOrd="0" destOrd="15" presId="urn:microsoft.com/office/officeart/2005/8/layout/list1"/>
    <dgm:cxn modelId="{02ED0D49-F4A7-4916-9CC3-6D2D2C7DE296}" srcId="{433340F2-960D-45EF-9545-13346C88F1C5}" destId="{85F12FAF-0E3F-4DA0-925B-151AC12DF566}" srcOrd="4" destOrd="0" parTransId="{D1E36B92-2840-4C42-BC2E-9D25C1A572E9}" sibTransId="{AD039877-38B7-4A93-B69F-A59FA62D8B62}"/>
    <dgm:cxn modelId="{EA4AE862-E781-4683-A43C-80A025572D50}" type="presOf" srcId="{59232EF9-911B-4B23-AA25-8B9A737796B2}" destId="{8A5A6B82-2480-4FF2-BC2D-4EB7EC765AB9}" srcOrd="0" destOrd="2" presId="urn:microsoft.com/office/officeart/2005/8/layout/list1"/>
    <dgm:cxn modelId="{49C8F542-8E6A-49EA-A39A-0F1FEC3A8EC1}" srcId="{433340F2-960D-45EF-9545-13346C88F1C5}" destId="{AFC3AB22-9ECE-49A7-BDBC-9DB23B5513F7}" srcOrd="9" destOrd="0" parTransId="{44BF83EC-622A-444E-B183-6C59B697828B}" sibTransId="{81DCDFB1-A1EE-4368-9BCD-5723AF2B0741}"/>
    <dgm:cxn modelId="{675C0080-4CF3-4E7B-80E6-097EB19E5583}" type="presOf" srcId="{433340F2-960D-45EF-9545-13346C88F1C5}" destId="{24FBE88E-8673-430A-9C52-A1CDE0F343C5}" srcOrd="1" destOrd="0" presId="urn:microsoft.com/office/officeart/2005/8/layout/list1"/>
    <dgm:cxn modelId="{32D74C47-8EE7-4C20-827A-1583D5B4CCD7}" type="presOf" srcId="{41177F80-0390-4C4C-8DCB-17A83EC7B229}" destId="{8A5A6B82-2480-4FF2-BC2D-4EB7EC765AB9}" srcOrd="0" destOrd="3" presId="urn:microsoft.com/office/officeart/2005/8/layout/list1"/>
    <dgm:cxn modelId="{05FC4E73-5CF3-4511-9B35-3A4BB10B57E3}" srcId="{433340F2-960D-45EF-9545-13346C88F1C5}" destId="{B716797C-9A55-4FD2-912A-51C5BB24A019}" srcOrd="14" destOrd="0" parTransId="{ACF9B0E5-433A-4C7C-A801-9DB9D4BC382A}" sibTransId="{66B848A9-263B-4769-BE92-126703858527}"/>
    <dgm:cxn modelId="{54FFD6F3-233C-4422-8C89-8011DB2CE9BE}" type="presOf" srcId="{3EA5850F-1357-4D1B-8F59-2E3F7C105860}" destId="{8A5A6B82-2480-4FF2-BC2D-4EB7EC765AB9}" srcOrd="0" destOrd="7" presId="urn:microsoft.com/office/officeart/2005/8/layout/list1"/>
    <dgm:cxn modelId="{A8ABF1B9-BE48-4BF0-AB09-E27EE091BF79}" type="presOf" srcId="{433340F2-960D-45EF-9545-13346C88F1C5}" destId="{30A42984-1250-4327-9680-2995E655D62E}" srcOrd="0" destOrd="0" presId="urn:microsoft.com/office/officeart/2005/8/layout/list1"/>
    <dgm:cxn modelId="{38C35C34-9C82-4A8F-A396-25280FDB22E4}" type="presOf" srcId="{AFC3AB22-9ECE-49A7-BDBC-9DB23B5513F7}" destId="{8A5A6B82-2480-4FF2-BC2D-4EB7EC765AB9}" srcOrd="0" destOrd="9" presId="urn:microsoft.com/office/officeart/2005/8/layout/list1"/>
    <dgm:cxn modelId="{568330A1-3457-44DC-8817-462E66380F1F}" type="presOf" srcId="{BB870754-693C-44C6-A40D-3BFB89B5362D}" destId="{8A5A6B82-2480-4FF2-BC2D-4EB7EC765AB9}" srcOrd="0" destOrd="5" presId="urn:microsoft.com/office/officeart/2005/8/layout/list1"/>
    <dgm:cxn modelId="{9B28A8B3-8C46-4A55-99D3-FDA0E25F58D4}" srcId="{433340F2-960D-45EF-9545-13346C88F1C5}" destId="{3EA5850F-1357-4D1B-8F59-2E3F7C105860}" srcOrd="7" destOrd="0" parTransId="{D1B56E37-88AA-4569-BFB3-8FC8D32514B3}" sibTransId="{2C201C9F-6B24-4CBC-B921-C9646C08530D}"/>
    <dgm:cxn modelId="{27AF739F-429A-444D-B78C-05FD0CB775BC}" type="presParOf" srcId="{EEF0AD16-C117-4ED6-A2B1-C43CC3A06483}" destId="{A28CF2CF-FA08-4CB2-80CB-8C651DDE4234}" srcOrd="0" destOrd="0" presId="urn:microsoft.com/office/officeart/2005/8/layout/list1"/>
    <dgm:cxn modelId="{7D2F76C9-7919-4137-A8C8-B56F1C165764}" type="presParOf" srcId="{A28CF2CF-FA08-4CB2-80CB-8C651DDE4234}" destId="{30A42984-1250-4327-9680-2995E655D62E}" srcOrd="0" destOrd="0" presId="urn:microsoft.com/office/officeart/2005/8/layout/list1"/>
    <dgm:cxn modelId="{625BB172-E313-4125-A2CF-1567CB345FEC}" type="presParOf" srcId="{A28CF2CF-FA08-4CB2-80CB-8C651DDE4234}" destId="{24FBE88E-8673-430A-9C52-A1CDE0F343C5}" srcOrd="1" destOrd="0" presId="urn:microsoft.com/office/officeart/2005/8/layout/list1"/>
    <dgm:cxn modelId="{5A12C04D-44EE-4EB5-8AA4-B8E200ED9A79}" type="presParOf" srcId="{EEF0AD16-C117-4ED6-A2B1-C43CC3A06483}" destId="{5AC38B2C-0BEE-4430-AEA0-D8BA8FAE500E}" srcOrd="1" destOrd="0" presId="urn:microsoft.com/office/officeart/2005/8/layout/list1"/>
    <dgm:cxn modelId="{0B5F6D87-0EBD-4FE8-98B2-5FC935DB86C2}" type="presParOf" srcId="{EEF0AD16-C117-4ED6-A2B1-C43CC3A06483}" destId="{8A5A6B82-2480-4FF2-BC2D-4EB7EC765AB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76F0AD-0053-458E-AB86-D4A04983368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B7D7CB3-2D9B-4095-B658-05355E7FB570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U-13</a:t>
          </a:r>
          <a:endParaRPr lang="es-ES" dirty="0"/>
        </a:p>
      </dgm:t>
    </dgm:pt>
    <dgm:pt modelId="{C0712559-C4E3-4225-B901-86444DE4B6E5}" type="parTrans" cxnId="{4B3B506C-AEEC-4386-98EF-F848AC4A4AF7}">
      <dgm:prSet/>
      <dgm:spPr/>
      <dgm:t>
        <a:bodyPr/>
        <a:lstStyle/>
        <a:p>
          <a:endParaRPr lang="es-ES"/>
        </a:p>
      </dgm:t>
    </dgm:pt>
    <dgm:pt modelId="{60298B31-F892-44B0-8025-077210E876C5}" type="sibTrans" cxnId="{4B3B506C-AEEC-4386-98EF-F848AC4A4AF7}">
      <dgm:prSet/>
      <dgm:spPr/>
      <dgm:t>
        <a:bodyPr/>
        <a:lstStyle/>
        <a:p>
          <a:endParaRPr lang="es-ES"/>
        </a:p>
      </dgm:t>
    </dgm:pt>
    <dgm:pt modelId="{51032685-79EE-4F0F-9FF7-E2259D1F1D45}">
      <dgm:prSet/>
      <dgm:spPr/>
      <dgm:t>
        <a:bodyPr/>
        <a:lstStyle/>
        <a:p>
          <a:r>
            <a:rPr lang="es-ES" dirty="0" smtClean="0"/>
            <a:t>PRESENTACIÓN DE DNI: Si, es obligatorio presentar y controlar los DNI de los jugadores/as que figuren en acta digital</a:t>
          </a:r>
          <a:endParaRPr lang="es-ES" dirty="0"/>
        </a:p>
      </dgm:t>
    </dgm:pt>
    <dgm:pt modelId="{DA44CDB4-3B3B-4331-8E92-85694A8AD9F5}" type="parTrans" cxnId="{BA11DF8C-685B-4900-8944-785AEFDBBF8A}">
      <dgm:prSet/>
      <dgm:spPr/>
      <dgm:t>
        <a:bodyPr/>
        <a:lstStyle/>
        <a:p>
          <a:endParaRPr lang="es-ES"/>
        </a:p>
      </dgm:t>
    </dgm:pt>
    <dgm:pt modelId="{37F2ACF7-7DFE-40AA-A7F4-122D0CBC2B4B}" type="sibTrans" cxnId="{BA11DF8C-685B-4900-8944-785AEFDBBF8A}">
      <dgm:prSet/>
      <dgm:spPr/>
      <dgm:t>
        <a:bodyPr/>
        <a:lstStyle/>
        <a:p>
          <a:endParaRPr lang="es-ES"/>
        </a:p>
      </dgm:t>
    </dgm:pt>
    <dgm:pt modelId="{B2C7A0A2-A5D1-4874-949C-A2C2C4AE398C}">
      <dgm:prSet/>
      <dgm:spPr/>
      <dgm:t>
        <a:bodyPr/>
        <a:lstStyle/>
        <a:p>
          <a:r>
            <a:rPr lang="es-ES" dirty="0" smtClean="0"/>
            <a:t>HORARIO DE INICIO: 12,00 horas</a:t>
          </a:r>
          <a:endParaRPr lang="es-ES" dirty="0"/>
        </a:p>
      </dgm:t>
    </dgm:pt>
    <dgm:pt modelId="{22627F53-C10E-4510-B91F-4F67BCD55FA0}" type="parTrans" cxnId="{F2E4193D-236A-4A04-94D9-5CA3161F9247}">
      <dgm:prSet/>
      <dgm:spPr/>
      <dgm:t>
        <a:bodyPr/>
        <a:lstStyle/>
        <a:p>
          <a:endParaRPr lang="es-ES"/>
        </a:p>
      </dgm:t>
    </dgm:pt>
    <dgm:pt modelId="{C77A4495-2396-4EE3-BD30-51024A7AEC49}" type="sibTrans" cxnId="{F2E4193D-236A-4A04-94D9-5CA3161F9247}">
      <dgm:prSet/>
      <dgm:spPr/>
      <dgm:t>
        <a:bodyPr/>
        <a:lstStyle/>
        <a:p>
          <a:endParaRPr lang="es-ES"/>
        </a:p>
      </dgm:t>
    </dgm:pt>
    <dgm:pt modelId="{F0DFB2AD-118D-4FAE-8D96-B02861DBBCEC}">
      <dgm:prSet/>
      <dgm:spPr/>
      <dgm:t>
        <a:bodyPr/>
        <a:lstStyle/>
        <a:p>
          <a:r>
            <a:rPr lang="es-ES" dirty="0" smtClean="0"/>
            <a:t>DURACION APROXIMADA: 1,30 horas</a:t>
          </a:r>
          <a:endParaRPr lang="es-ES" dirty="0"/>
        </a:p>
      </dgm:t>
    </dgm:pt>
    <dgm:pt modelId="{C08D0793-FCB0-4804-B13C-A70CF1531064}" type="parTrans" cxnId="{8A806118-9713-4DF0-82B6-0ED71F229DB8}">
      <dgm:prSet/>
      <dgm:spPr/>
      <dgm:t>
        <a:bodyPr/>
        <a:lstStyle/>
        <a:p>
          <a:endParaRPr lang="es-ES"/>
        </a:p>
      </dgm:t>
    </dgm:pt>
    <dgm:pt modelId="{C28716D2-3963-47FD-844A-DFE44C849977}" type="sibTrans" cxnId="{8A806118-9713-4DF0-82B6-0ED71F229DB8}">
      <dgm:prSet/>
      <dgm:spPr/>
      <dgm:t>
        <a:bodyPr/>
        <a:lstStyle/>
        <a:p>
          <a:endParaRPr lang="es-ES"/>
        </a:p>
      </dgm:t>
    </dgm:pt>
    <dgm:pt modelId="{A5CF6093-FAE0-4F3A-84CE-9EF6ED5A456A}">
      <dgm:prSet/>
      <dgm:spPr/>
      <dgm:t>
        <a:bodyPr/>
        <a:lstStyle/>
        <a:p>
          <a:r>
            <a:rPr lang="es-ES" dirty="0" smtClean="0"/>
            <a:t>OFICIAL DE MESA: Si</a:t>
          </a:r>
          <a:endParaRPr lang="es-ES" dirty="0"/>
        </a:p>
      </dgm:t>
    </dgm:pt>
    <dgm:pt modelId="{4E848077-FABA-435E-924C-6C3499388A3B}" type="parTrans" cxnId="{620EC5BC-4608-4416-B4CC-276EE635CA31}">
      <dgm:prSet/>
      <dgm:spPr/>
      <dgm:t>
        <a:bodyPr/>
        <a:lstStyle/>
        <a:p>
          <a:endParaRPr lang="es-ES"/>
        </a:p>
      </dgm:t>
    </dgm:pt>
    <dgm:pt modelId="{3424FBE5-62F8-4D72-BC99-611EC6D9747F}" type="sibTrans" cxnId="{620EC5BC-4608-4416-B4CC-276EE635CA31}">
      <dgm:prSet/>
      <dgm:spPr/>
      <dgm:t>
        <a:bodyPr/>
        <a:lstStyle/>
        <a:p>
          <a:endParaRPr lang="es-ES"/>
        </a:p>
      </dgm:t>
    </dgm:pt>
    <dgm:pt modelId="{6F08E382-CD9E-4181-8A7F-47F0708C4687}">
      <dgm:prSet/>
      <dgm:spPr/>
      <dgm:t>
        <a:bodyPr/>
        <a:lstStyle/>
        <a:p>
          <a:r>
            <a:rPr lang="es-ES" dirty="0" smtClean="0"/>
            <a:t>RESPONSABLE DE EQUIPO: Si</a:t>
          </a:r>
          <a:endParaRPr lang="es-ES" dirty="0"/>
        </a:p>
      </dgm:t>
    </dgm:pt>
    <dgm:pt modelId="{A48CBCBA-6E12-4028-8BF4-00F8AA48C7E5}" type="parTrans" cxnId="{1D8B464A-1E60-4655-A942-46F0BCC1102F}">
      <dgm:prSet/>
      <dgm:spPr/>
      <dgm:t>
        <a:bodyPr/>
        <a:lstStyle/>
        <a:p>
          <a:endParaRPr lang="es-ES"/>
        </a:p>
      </dgm:t>
    </dgm:pt>
    <dgm:pt modelId="{C8940F35-686D-485B-B602-40221CDC1DDA}" type="sibTrans" cxnId="{1D8B464A-1E60-4655-A942-46F0BCC1102F}">
      <dgm:prSet/>
      <dgm:spPr/>
      <dgm:t>
        <a:bodyPr/>
        <a:lstStyle/>
        <a:p>
          <a:endParaRPr lang="es-ES"/>
        </a:p>
      </dgm:t>
    </dgm:pt>
    <dgm:pt modelId="{EA5008A7-7156-4543-A614-7C6A0C7F37B5}">
      <dgm:prSet/>
      <dgm:spPr/>
      <dgm:t>
        <a:bodyPr/>
        <a:lstStyle/>
        <a:p>
          <a:r>
            <a:rPr lang="es-ES" dirty="0" smtClean="0"/>
            <a:t>DISPOSITIVO ELECTRONICO (Acta digital): Si</a:t>
          </a:r>
          <a:endParaRPr lang="es-ES" dirty="0"/>
        </a:p>
      </dgm:t>
    </dgm:pt>
    <dgm:pt modelId="{8146373B-0362-45F6-AB0A-7B3FC8189AF1}" type="parTrans" cxnId="{44F8CBBE-F50D-4713-9EAC-DAAB864A5D62}">
      <dgm:prSet/>
      <dgm:spPr/>
      <dgm:t>
        <a:bodyPr/>
        <a:lstStyle/>
        <a:p>
          <a:endParaRPr lang="es-ES"/>
        </a:p>
      </dgm:t>
    </dgm:pt>
    <dgm:pt modelId="{AF49BE1E-424F-4919-ADBB-B522B7F43101}" type="sibTrans" cxnId="{44F8CBBE-F50D-4713-9EAC-DAAB864A5D62}">
      <dgm:prSet/>
      <dgm:spPr/>
      <dgm:t>
        <a:bodyPr/>
        <a:lstStyle/>
        <a:p>
          <a:endParaRPr lang="es-ES"/>
        </a:p>
      </dgm:t>
    </dgm:pt>
    <dgm:pt modelId="{0B9AA01B-12E3-4856-A9BA-A32B365B0DB1}">
      <dgm:prSet/>
      <dgm:spPr/>
      <dgm:t>
        <a:bodyPr/>
        <a:lstStyle/>
        <a:p>
          <a:r>
            <a:rPr lang="es-ES" dirty="0" err="1" smtClean="0"/>
            <a:t>Wi</a:t>
          </a:r>
          <a:r>
            <a:rPr lang="es-ES" dirty="0" smtClean="0"/>
            <a:t> Fi / DATOS: Si</a:t>
          </a:r>
          <a:endParaRPr lang="es-ES" dirty="0"/>
        </a:p>
      </dgm:t>
    </dgm:pt>
    <dgm:pt modelId="{9FF1A4B2-615B-4C31-B6E5-49FBA2B09C2F}" type="parTrans" cxnId="{3E42FC20-0D26-42F2-A8E1-1810C22F0358}">
      <dgm:prSet/>
      <dgm:spPr/>
      <dgm:t>
        <a:bodyPr/>
        <a:lstStyle/>
        <a:p>
          <a:endParaRPr lang="es-ES"/>
        </a:p>
      </dgm:t>
    </dgm:pt>
    <dgm:pt modelId="{112E96A3-850D-4948-9AD2-43D281B58656}" type="sibTrans" cxnId="{3E42FC20-0D26-42F2-A8E1-1810C22F0358}">
      <dgm:prSet/>
      <dgm:spPr/>
      <dgm:t>
        <a:bodyPr/>
        <a:lstStyle/>
        <a:p>
          <a:endParaRPr lang="es-ES"/>
        </a:p>
      </dgm:t>
    </dgm:pt>
    <dgm:pt modelId="{EC05A5A8-9B8E-4DE0-9E7C-06CD3F8098A3}">
      <dgm:prSet/>
      <dgm:spPr/>
      <dgm:t>
        <a:bodyPr/>
        <a:lstStyle/>
        <a:p>
          <a:r>
            <a:rPr lang="es-ES" dirty="0" smtClean="0"/>
            <a:t>GES DEPORTIVA: Si, obligatorio</a:t>
          </a:r>
          <a:endParaRPr lang="es-ES" dirty="0"/>
        </a:p>
      </dgm:t>
    </dgm:pt>
    <dgm:pt modelId="{FDFAEB8E-6CBD-4D84-844A-AAFCB5E7F78C}" type="parTrans" cxnId="{EB7B6A02-875C-49F0-BEDF-B201D97FA83A}">
      <dgm:prSet/>
      <dgm:spPr/>
      <dgm:t>
        <a:bodyPr/>
        <a:lstStyle/>
        <a:p>
          <a:endParaRPr lang="es-ES"/>
        </a:p>
      </dgm:t>
    </dgm:pt>
    <dgm:pt modelId="{8ED87BF3-64B6-4A20-8356-39BFC98909B4}" type="sibTrans" cxnId="{EB7B6A02-875C-49F0-BEDF-B201D97FA83A}">
      <dgm:prSet/>
      <dgm:spPr/>
      <dgm:t>
        <a:bodyPr/>
        <a:lstStyle/>
        <a:p>
          <a:endParaRPr lang="es-ES"/>
        </a:p>
      </dgm:t>
    </dgm:pt>
    <dgm:pt modelId="{F93BAD36-6E26-47FF-9A33-AF6BD32BF746}">
      <dgm:prSet/>
      <dgm:spPr/>
      <dgm:t>
        <a:bodyPr/>
        <a:lstStyle/>
        <a:p>
          <a:r>
            <a:rPr lang="es-ES" dirty="0" smtClean="0"/>
            <a:t>DIAS DE JUEGO: Sábados (rama masculina) y Domingos (rama femenina)</a:t>
          </a:r>
          <a:endParaRPr lang="es-ES" dirty="0"/>
        </a:p>
      </dgm:t>
    </dgm:pt>
    <dgm:pt modelId="{71AE7997-CD8C-4FEF-BDE8-4C0E00B100FD}" type="parTrans" cxnId="{A9F856DE-5835-484B-A9B4-EE491EC28507}">
      <dgm:prSet/>
      <dgm:spPr/>
      <dgm:t>
        <a:bodyPr/>
        <a:lstStyle/>
        <a:p>
          <a:endParaRPr lang="es-ES"/>
        </a:p>
      </dgm:t>
    </dgm:pt>
    <dgm:pt modelId="{ABD2FBEF-BFA8-4224-BC03-A9F740F770AA}" type="sibTrans" cxnId="{A9F856DE-5835-484B-A9B4-EE491EC28507}">
      <dgm:prSet/>
      <dgm:spPr/>
      <dgm:t>
        <a:bodyPr/>
        <a:lstStyle/>
        <a:p>
          <a:endParaRPr lang="es-ES"/>
        </a:p>
      </dgm:t>
    </dgm:pt>
    <dgm:pt modelId="{A5C02D60-8045-42C2-9B24-28742CF84761}">
      <dgm:prSet/>
      <dgm:spPr/>
      <dgm:t>
        <a:bodyPr/>
        <a:lstStyle/>
        <a:p>
          <a:r>
            <a:rPr lang="es-ES" dirty="0" smtClean="0"/>
            <a:t>TABLERO ELECTRONICO</a:t>
          </a:r>
          <a:endParaRPr lang="es-ES" dirty="0"/>
        </a:p>
      </dgm:t>
    </dgm:pt>
    <dgm:pt modelId="{02E2A442-688A-4D5F-AD75-CD59F9CF9038}" type="parTrans" cxnId="{4C1B4B64-87E9-4BC9-8A1E-34E0D89798B0}">
      <dgm:prSet/>
      <dgm:spPr/>
    </dgm:pt>
    <dgm:pt modelId="{5DF8A9AF-865A-4588-AF0D-97465013F4E9}" type="sibTrans" cxnId="{4C1B4B64-87E9-4BC9-8A1E-34E0D89798B0}">
      <dgm:prSet/>
      <dgm:spPr/>
    </dgm:pt>
    <dgm:pt modelId="{3C11E4FD-E457-45D5-BE36-4270ECCEB5C9}">
      <dgm:prSet/>
      <dgm:spPr/>
      <dgm:t>
        <a:bodyPr/>
        <a:lstStyle/>
        <a:p>
          <a:r>
            <a:rPr lang="es-ES" dirty="0" smtClean="0"/>
            <a:t>RELOJ DE POSESIÓN</a:t>
          </a:r>
          <a:endParaRPr lang="es-ES" dirty="0"/>
        </a:p>
      </dgm:t>
    </dgm:pt>
    <dgm:pt modelId="{8227E6D5-1AA4-40C0-BF7B-6D6D35090325}" type="parTrans" cxnId="{9C2DB475-1FCC-4D81-A9C6-D7F632297076}">
      <dgm:prSet/>
      <dgm:spPr/>
      <dgm:t>
        <a:bodyPr/>
        <a:lstStyle/>
        <a:p>
          <a:endParaRPr lang="es-ES"/>
        </a:p>
      </dgm:t>
    </dgm:pt>
    <dgm:pt modelId="{FA499E9A-49AD-4C50-B925-EEBA3B1F1D17}" type="sibTrans" cxnId="{9C2DB475-1FCC-4D81-A9C6-D7F632297076}">
      <dgm:prSet/>
      <dgm:spPr/>
      <dgm:t>
        <a:bodyPr/>
        <a:lstStyle/>
        <a:p>
          <a:endParaRPr lang="es-ES"/>
        </a:p>
      </dgm:t>
    </dgm:pt>
    <dgm:pt modelId="{7115AC7F-54B0-4104-9159-590F3F0F74C3}" type="pres">
      <dgm:prSet presAssocID="{B276F0AD-0053-458E-AB86-D4A0498336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C2DDEAF-D149-4FED-8C7A-C04BA9EC58D2}" type="pres">
      <dgm:prSet presAssocID="{1B7D7CB3-2D9B-4095-B658-05355E7FB570}" presName="parentLin" presStyleCnt="0"/>
      <dgm:spPr/>
    </dgm:pt>
    <dgm:pt modelId="{5D02FB79-0387-46FB-8A3E-A79087E4662F}" type="pres">
      <dgm:prSet presAssocID="{1B7D7CB3-2D9B-4095-B658-05355E7FB570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0549C20E-027C-467A-8851-5BD924928A17}" type="pres">
      <dgm:prSet presAssocID="{1B7D7CB3-2D9B-4095-B658-05355E7FB57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CC40964-DE0A-4BE0-9FBA-B7EF3CDE6547}" type="pres">
      <dgm:prSet presAssocID="{1B7D7CB3-2D9B-4095-B658-05355E7FB570}" presName="negativeSpace" presStyleCnt="0"/>
      <dgm:spPr/>
    </dgm:pt>
    <dgm:pt modelId="{1FE47D9C-5F4F-46C5-B5DF-CCB92E0DB5FE}" type="pres">
      <dgm:prSet presAssocID="{1B7D7CB3-2D9B-4095-B658-05355E7FB570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874617D-A3F8-4D4B-B360-5E762C79C22A}" type="presOf" srcId="{A5C02D60-8045-42C2-9B24-28742CF84761}" destId="{1FE47D9C-5F4F-46C5-B5DF-CCB92E0DB5FE}" srcOrd="0" destOrd="6" presId="urn:microsoft.com/office/officeart/2005/8/layout/list1"/>
    <dgm:cxn modelId="{4B3B506C-AEEC-4386-98EF-F848AC4A4AF7}" srcId="{B276F0AD-0053-458E-AB86-D4A049833686}" destId="{1B7D7CB3-2D9B-4095-B658-05355E7FB570}" srcOrd="0" destOrd="0" parTransId="{C0712559-C4E3-4225-B901-86444DE4B6E5}" sibTransId="{60298B31-F892-44B0-8025-077210E876C5}"/>
    <dgm:cxn modelId="{DA5903A2-502D-4FA0-9A33-6DB02446556B}" type="presOf" srcId="{A5CF6093-FAE0-4F3A-84CE-9EF6ED5A456A}" destId="{1FE47D9C-5F4F-46C5-B5DF-CCB92E0DB5FE}" srcOrd="0" destOrd="4" presId="urn:microsoft.com/office/officeart/2005/8/layout/list1"/>
    <dgm:cxn modelId="{4C1B4B64-87E9-4BC9-8A1E-34E0D89798B0}" srcId="{1B7D7CB3-2D9B-4095-B658-05355E7FB570}" destId="{A5C02D60-8045-42C2-9B24-28742CF84761}" srcOrd="6" destOrd="0" parTransId="{02E2A442-688A-4D5F-AD75-CD59F9CF9038}" sibTransId="{5DF8A9AF-865A-4588-AF0D-97465013F4E9}"/>
    <dgm:cxn modelId="{A9F856DE-5835-484B-A9B4-EE491EC28507}" srcId="{1B7D7CB3-2D9B-4095-B658-05355E7FB570}" destId="{F93BAD36-6E26-47FF-9A33-AF6BD32BF746}" srcOrd="1" destOrd="0" parTransId="{71AE7997-CD8C-4FEF-BDE8-4C0E00B100FD}" sibTransId="{ABD2FBEF-BFA8-4224-BC03-A9F740F770AA}"/>
    <dgm:cxn modelId="{1D8B464A-1E60-4655-A942-46F0BCC1102F}" srcId="{1B7D7CB3-2D9B-4095-B658-05355E7FB570}" destId="{6F08E382-CD9E-4181-8A7F-47F0708C4687}" srcOrd="5" destOrd="0" parTransId="{A48CBCBA-6E12-4028-8BF4-00F8AA48C7E5}" sibTransId="{C8940F35-686D-485B-B602-40221CDC1DDA}"/>
    <dgm:cxn modelId="{350AA606-C735-4FF3-906B-12B785183220}" type="presOf" srcId="{EA5008A7-7156-4543-A614-7C6A0C7F37B5}" destId="{1FE47D9C-5F4F-46C5-B5DF-CCB92E0DB5FE}" srcOrd="0" destOrd="8" presId="urn:microsoft.com/office/officeart/2005/8/layout/list1"/>
    <dgm:cxn modelId="{0114AB18-F21A-451A-BB87-094D9C49436C}" type="presOf" srcId="{B2C7A0A2-A5D1-4874-949C-A2C2C4AE398C}" destId="{1FE47D9C-5F4F-46C5-B5DF-CCB92E0DB5FE}" srcOrd="0" destOrd="2" presId="urn:microsoft.com/office/officeart/2005/8/layout/list1"/>
    <dgm:cxn modelId="{EA145E79-1C03-4600-946C-C556DA417BB2}" type="presOf" srcId="{51032685-79EE-4F0F-9FF7-E2259D1F1D45}" destId="{1FE47D9C-5F4F-46C5-B5DF-CCB92E0DB5FE}" srcOrd="0" destOrd="0" presId="urn:microsoft.com/office/officeart/2005/8/layout/list1"/>
    <dgm:cxn modelId="{85BE9132-2FEB-4673-AA9C-CE5B8F99B336}" type="presOf" srcId="{3C11E4FD-E457-45D5-BE36-4270ECCEB5C9}" destId="{1FE47D9C-5F4F-46C5-B5DF-CCB92E0DB5FE}" srcOrd="0" destOrd="7" presId="urn:microsoft.com/office/officeart/2005/8/layout/list1"/>
    <dgm:cxn modelId="{BA11DF8C-685B-4900-8944-785AEFDBBF8A}" srcId="{1B7D7CB3-2D9B-4095-B658-05355E7FB570}" destId="{51032685-79EE-4F0F-9FF7-E2259D1F1D45}" srcOrd="0" destOrd="0" parTransId="{DA44CDB4-3B3B-4331-8E92-85694A8AD9F5}" sibTransId="{37F2ACF7-7DFE-40AA-A7F4-122D0CBC2B4B}"/>
    <dgm:cxn modelId="{8A806118-9713-4DF0-82B6-0ED71F229DB8}" srcId="{1B7D7CB3-2D9B-4095-B658-05355E7FB570}" destId="{F0DFB2AD-118D-4FAE-8D96-B02861DBBCEC}" srcOrd="3" destOrd="0" parTransId="{C08D0793-FCB0-4804-B13C-A70CF1531064}" sibTransId="{C28716D2-3963-47FD-844A-DFE44C849977}"/>
    <dgm:cxn modelId="{620EC5BC-4608-4416-B4CC-276EE635CA31}" srcId="{1B7D7CB3-2D9B-4095-B658-05355E7FB570}" destId="{A5CF6093-FAE0-4F3A-84CE-9EF6ED5A456A}" srcOrd="4" destOrd="0" parTransId="{4E848077-FABA-435E-924C-6C3499388A3B}" sibTransId="{3424FBE5-62F8-4D72-BC99-611EC6D9747F}"/>
    <dgm:cxn modelId="{18E40C76-BA6E-4F88-84A1-210C9ADF8FF1}" type="presOf" srcId="{0B9AA01B-12E3-4856-A9BA-A32B365B0DB1}" destId="{1FE47D9C-5F4F-46C5-B5DF-CCB92E0DB5FE}" srcOrd="0" destOrd="9" presId="urn:microsoft.com/office/officeart/2005/8/layout/list1"/>
    <dgm:cxn modelId="{25A91AF8-E2D8-4712-8717-1599CA9BBA4C}" type="presOf" srcId="{F93BAD36-6E26-47FF-9A33-AF6BD32BF746}" destId="{1FE47D9C-5F4F-46C5-B5DF-CCB92E0DB5FE}" srcOrd="0" destOrd="1" presId="urn:microsoft.com/office/officeart/2005/8/layout/list1"/>
    <dgm:cxn modelId="{EB7B6A02-875C-49F0-BEDF-B201D97FA83A}" srcId="{1B7D7CB3-2D9B-4095-B658-05355E7FB570}" destId="{EC05A5A8-9B8E-4DE0-9E7C-06CD3F8098A3}" srcOrd="10" destOrd="0" parTransId="{FDFAEB8E-6CBD-4D84-844A-AAFCB5E7F78C}" sibTransId="{8ED87BF3-64B6-4A20-8356-39BFC98909B4}"/>
    <dgm:cxn modelId="{9C2DB475-1FCC-4D81-A9C6-D7F632297076}" srcId="{1B7D7CB3-2D9B-4095-B658-05355E7FB570}" destId="{3C11E4FD-E457-45D5-BE36-4270ECCEB5C9}" srcOrd="7" destOrd="0" parTransId="{8227E6D5-1AA4-40C0-BF7B-6D6D35090325}" sibTransId="{FA499E9A-49AD-4C50-B925-EEBA3B1F1D17}"/>
    <dgm:cxn modelId="{F2E4193D-236A-4A04-94D9-5CA3161F9247}" srcId="{1B7D7CB3-2D9B-4095-B658-05355E7FB570}" destId="{B2C7A0A2-A5D1-4874-949C-A2C2C4AE398C}" srcOrd="2" destOrd="0" parTransId="{22627F53-C10E-4510-B91F-4F67BCD55FA0}" sibTransId="{C77A4495-2396-4EE3-BD30-51024A7AEC49}"/>
    <dgm:cxn modelId="{E83C4A25-5E3C-4514-8A12-6A79780EFBD2}" type="presOf" srcId="{1B7D7CB3-2D9B-4095-B658-05355E7FB570}" destId="{0549C20E-027C-467A-8851-5BD924928A17}" srcOrd="1" destOrd="0" presId="urn:microsoft.com/office/officeart/2005/8/layout/list1"/>
    <dgm:cxn modelId="{44F8CBBE-F50D-4713-9EAC-DAAB864A5D62}" srcId="{1B7D7CB3-2D9B-4095-B658-05355E7FB570}" destId="{EA5008A7-7156-4543-A614-7C6A0C7F37B5}" srcOrd="8" destOrd="0" parTransId="{8146373B-0362-45F6-AB0A-7B3FC8189AF1}" sibTransId="{AF49BE1E-424F-4919-ADBB-B522B7F43101}"/>
    <dgm:cxn modelId="{9DB7DDA7-F90B-4023-8302-5EA4C033715E}" type="presOf" srcId="{B276F0AD-0053-458E-AB86-D4A049833686}" destId="{7115AC7F-54B0-4104-9159-590F3F0F74C3}" srcOrd="0" destOrd="0" presId="urn:microsoft.com/office/officeart/2005/8/layout/list1"/>
    <dgm:cxn modelId="{616367E1-EC65-44BC-8792-A94F5E56D6F3}" type="presOf" srcId="{F0DFB2AD-118D-4FAE-8D96-B02861DBBCEC}" destId="{1FE47D9C-5F4F-46C5-B5DF-CCB92E0DB5FE}" srcOrd="0" destOrd="3" presId="urn:microsoft.com/office/officeart/2005/8/layout/list1"/>
    <dgm:cxn modelId="{3E42FC20-0D26-42F2-A8E1-1810C22F0358}" srcId="{1B7D7CB3-2D9B-4095-B658-05355E7FB570}" destId="{0B9AA01B-12E3-4856-A9BA-A32B365B0DB1}" srcOrd="9" destOrd="0" parTransId="{9FF1A4B2-615B-4C31-B6E5-49FBA2B09C2F}" sibTransId="{112E96A3-850D-4948-9AD2-43D281B58656}"/>
    <dgm:cxn modelId="{C2D22B59-522E-4C5A-8B62-6CC2F8184005}" type="presOf" srcId="{EC05A5A8-9B8E-4DE0-9E7C-06CD3F8098A3}" destId="{1FE47D9C-5F4F-46C5-B5DF-CCB92E0DB5FE}" srcOrd="0" destOrd="10" presId="urn:microsoft.com/office/officeart/2005/8/layout/list1"/>
    <dgm:cxn modelId="{65FD1854-7C81-4B4A-AA66-70F2DE279908}" type="presOf" srcId="{6F08E382-CD9E-4181-8A7F-47F0708C4687}" destId="{1FE47D9C-5F4F-46C5-B5DF-CCB92E0DB5FE}" srcOrd="0" destOrd="5" presId="urn:microsoft.com/office/officeart/2005/8/layout/list1"/>
    <dgm:cxn modelId="{BCA0DE37-6DDB-4CC1-BE46-CC4CA4D49872}" type="presOf" srcId="{1B7D7CB3-2D9B-4095-B658-05355E7FB570}" destId="{5D02FB79-0387-46FB-8A3E-A79087E4662F}" srcOrd="0" destOrd="0" presId="urn:microsoft.com/office/officeart/2005/8/layout/list1"/>
    <dgm:cxn modelId="{F7B38C1B-3A51-4A7F-86ED-1BEBC7EE6A4A}" type="presParOf" srcId="{7115AC7F-54B0-4104-9159-590F3F0F74C3}" destId="{6C2DDEAF-D149-4FED-8C7A-C04BA9EC58D2}" srcOrd="0" destOrd="0" presId="urn:microsoft.com/office/officeart/2005/8/layout/list1"/>
    <dgm:cxn modelId="{63A80BD3-1B86-4F80-AE26-8BEEBDF65720}" type="presParOf" srcId="{6C2DDEAF-D149-4FED-8C7A-C04BA9EC58D2}" destId="{5D02FB79-0387-46FB-8A3E-A79087E4662F}" srcOrd="0" destOrd="0" presId="urn:microsoft.com/office/officeart/2005/8/layout/list1"/>
    <dgm:cxn modelId="{B6D13CDF-7ACC-4DCD-B9BA-B2C19A8D0A5A}" type="presParOf" srcId="{6C2DDEAF-D149-4FED-8C7A-C04BA9EC58D2}" destId="{0549C20E-027C-467A-8851-5BD924928A17}" srcOrd="1" destOrd="0" presId="urn:microsoft.com/office/officeart/2005/8/layout/list1"/>
    <dgm:cxn modelId="{DF560ACA-95FC-421D-A860-49614C786AFA}" type="presParOf" srcId="{7115AC7F-54B0-4104-9159-590F3F0F74C3}" destId="{ECC40964-DE0A-4BE0-9FBA-B7EF3CDE6547}" srcOrd="1" destOrd="0" presId="urn:microsoft.com/office/officeart/2005/8/layout/list1"/>
    <dgm:cxn modelId="{71365BE8-24EF-4D0F-A5DB-5C6D62EA8069}" type="presParOf" srcId="{7115AC7F-54B0-4104-9159-590F3F0F74C3}" destId="{1FE47D9C-5F4F-46C5-B5DF-CCB92E0DB5F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301149-0F70-451D-8052-FDF1305D215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892C4AD-67B3-4533-B508-C4040EC3A562}">
      <dgm:prSet phldrT="[Texto]"/>
      <dgm:spPr>
        <a:xfrm>
          <a:off x="169545" y="105917"/>
          <a:ext cx="2373630" cy="236160"/>
        </a:xfr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Línea de tres (3) puntos</a:t>
          </a:r>
          <a:endParaRPr lang="es-ES" dirty="0"/>
        </a:p>
      </dgm:t>
    </dgm:pt>
    <dgm:pt modelId="{D3762BED-D8E9-40BC-832A-BD38A26E27D7}" type="parTrans" cxnId="{F183AADC-CED3-48A1-BA3C-B426490B9B10}">
      <dgm:prSet/>
      <dgm:spPr/>
      <dgm:t>
        <a:bodyPr/>
        <a:lstStyle/>
        <a:p>
          <a:endParaRPr lang="es-ES"/>
        </a:p>
      </dgm:t>
    </dgm:pt>
    <dgm:pt modelId="{4508DB75-950E-41AC-9335-7AF1BAC67FB8}" type="sibTrans" cxnId="{F183AADC-CED3-48A1-BA3C-B426490B9B10}">
      <dgm:prSet/>
      <dgm:spPr/>
      <dgm:t>
        <a:bodyPr/>
        <a:lstStyle/>
        <a:p>
          <a:endParaRPr lang="es-ES"/>
        </a:p>
      </dgm:t>
    </dgm:pt>
    <dgm:pt modelId="{6C967FFE-1077-4C22-B0D0-2F41D06F2ADF}">
      <dgm:prSet phldrT="[Texto]"/>
      <dgm:spPr>
        <a:xfrm>
          <a:off x="169545" y="105917"/>
          <a:ext cx="2373630" cy="236160"/>
        </a:xfr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Beneficios</a:t>
          </a:r>
          <a:endParaRPr lang="es-ES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</dgm:t>
    </dgm:pt>
    <dgm:pt modelId="{3AD01B31-DC3C-4FB4-832D-587D0F5F9506}" type="parTrans" cxnId="{E7D2F690-ABAD-4C45-93F3-81EEDEE400E7}">
      <dgm:prSet/>
      <dgm:spPr/>
      <dgm:t>
        <a:bodyPr/>
        <a:lstStyle/>
        <a:p>
          <a:endParaRPr lang="es-ES"/>
        </a:p>
      </dgm:t>
    </dgm:pt>
    <dgm:pt modelId="{C29C99C2-BDBA-4377-A65C-195C60E678FB}" type="sibTrans" cxnId="{E7D2F690-ABAD-4C45-93F3-81EEDEE400E7}">
      <dgm:prSet/>
      <dgm:spPr/>
      <dgm:t>
        <a:bodyPr/>
        <a:lstStyle/>
        <a:p>
          <a:endParaRPr lang="es-ES"/>
        </a:p>
      </dgm:t>
    </dgm:pt>
    <dgm:pt modelId="{F4383F05-C95D-474E-95E9-11851F06082B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Lanzamientos de media distancia, sin distorsionar la mecánica </a:t>
          </a:r>
          <a:endParaRPr lang="es-ES" dirty="0"/>
        </a:p>
      </dgm:t>
    </dgm:pt>
    <dgm:pt modelId="{2C29E40B-81A4-4B72-B472-082196C3F1A7}" type="parTrans" cxnId="{9EED6E2C-8A5F-478F-B3B8-EA7A82A676AD}">
      <dgm:prSet/>
      <dgm:spPr/>
      <dgm:t>
        <a:bodyPr/>
        <a:lstStyle/>
        <a:p>
          <a:endParaRPr lang="es-ES"/>
        </a:p>
      </dgm:t>
    </dgm:pt>
    <dgm:pt modelId="{33869045-01E2-4635-B156-8CAE89A3223E}" type="sibTrans" cxnId="{9EED6E2C-8A5F-478F-B3B8-EA7A82A676AD}">
      <dgm:prSet/>
      <dgm:spPr/>
      <dgm:t>
        <a:bodyPr/>
        <a:lstStyle/>
        <a:p>
          <a:endParaRPr lang="es-ES"/>
        </a:p>
      </dgm:t>
    </dgm:pt>
    <dgm:pt modelId="{CE7A1710-47C7-491F-B089-7A315AB117F8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Rango de lanzamiento más cercano al aro </a:t>
          </a:r>
          <a:endParaRPr lang="es-ES" dirty="0"/>
        </a:p>
      </dgm:t>
    </dgm:pt>
    <dgm:pt modelId="{FEB76DF5-4E52-4F37-AB60-C5A2786A06D1}" type="parTrans" cxnId="{28B3A7E9-0E96-4285-879D-A6B24D4A8C25}">
      <dgm:prSet/>
      <dgm:spPr/>
      <dgm:t>
        <a:bodyPr/>
        <a:lstStyle/>
        <a:p>
          <a:endParaRPr lang="es-ES"/>
        </a:p>
      </dgm:t>
    </dgm:pt>
    <dgm:pt modelId="{3389DB46-55C0-4CF4-BE9E-8F4B11016DB3}" type="sibTrans" cxnId="{28B3A7E9-0E96-4285-879D-A6B24D4A8C25}">
      <dgm:prSet/>
      <dgm:spPr/>
      <dgm:t>
        <a:bodyPr/>
        <a:lstStyle/>
        <a:p>
          <a:endParaRPr lang="es-ES"/>
        </a:p>
      </dgm:t>
    </dgm:pt>
    <dgm:pt modelId="{9D89912B-2EBF-4490-B2F3-D7D248C0176A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Defensa más cercana, favoreciendo al emparejamiento</a:t>
          </a:r>
          <a:endParaRPr lang="es-ES" dirty="0"/>
        </a:p>
      </dgm:t>
    </dgm:pt>
    <dgm:pt modelId="{E2D04AF4-5A0E-4427-8AF1-2A15F8947FE9}" type="parTrans" cxnId="{79BE92B0-8F43-424B-AFF8-4A0B8078DE7A}">
      <dgm:prSet/>
      <dgm:spPr/>
      <dgm:t>
        <a:bodyPr/>
        <a:lstStyle/>
        <a:p>
          <a:endParaRPr lang="es-ES"/>
        </a:p>
      </dgm:t>
    </dgm:pt>
    <dgm:pt modelId="{40628D1A-2265-4C2F-9421-65BCF7640228}" type="sibTrans" cxnId="{79BE92B0-8F43-424B-AFF8-4A0B8078DE7A}">
      <dgm:prSet/>
      <dgm:spPr/>
      <dgm:t>
        <a:bodyPr/>
        <a:lstStyle/>
        <a:p>
          <a:endParaRPr lang="es-ES"/>
        </a:p>
      </dgm:t>
    </dgm:pt>
    <dgm:pt modelId="{5A10D3B7-D7F9-41F1-A8DD-5FB507913F4F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Mayor espacio para penetraciones</a:t>
          </a:r>
          <a:endParaRPr lang="es-ES" dirty="0"/>
        </a:p>
      </dgm:t>
    </dgm:pt>
    <dgm:pt modelId="{3CEE3EFA-85A2-4AFC-80DF-240BFC64C553}" type="parTrans" cxnId="{3272DD7E-25C2-40E8-BBBB-C7DCCF704AEF}">
      <dgm:prSet/>
      <dgm:spPr/>
      <dgm:t>
        <a:bodyPr/>
        <a:lstStyle/>
        <a:p>
          <a:endParaRPr lang="es-ES"/>
        </a:p>
      </dgm:t>
    </dgm:pt>
    <dgm:pt modelId="{B24CB3BD-E278-4201-8C9F-1E048D692745}" type="sibTrans" cxnId="{3272DD7E-25C2-40E8-BBBB-C7DCCF704AEF}">
      <dgm:prSet/>
      <dgm:spPr/>
      <dgm:t>
        <a:bodyPr/>
        <a:lstStyle/>
        <a:p>
          <a:endParaRPr lang="es-ES"/>
        </a:p>
      </dgm:t>
    </dgm:pt>
    <dgm:pt modelId="{6C7F6133-1375-49AD-A425-D72775AF138D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Toma de decisiones defensiva/ofensiva</a:t>
          </a:r>
          <a:endParaRPr lang="es-ES" dirty="0"/>
        </a:p>
      </dgm:t>
    </dgm:pt>
    <dgm:pt modelId="{1263650F-47F4-4FCE-8F73-EAFA0E6EEE14}" type="parTrans" cxnId="{ED0353FB-AD19-44A3-8E70-02706597C461}">
      <dgm:prSet/>
      <dgm:spPr/>
      <dgm:t>
        <a:bodyPr/>
        <a:lstStyle/>
        <a:p>
          <a:endParaRPr lang="es-ES"/>
        </a:p>
      </dgm:t>
    </dgm:pt>
    <dgm:pt modelId="{8108BFC9-13F2-4559-B053-5B4460225915}" type="sibTrans" cxnId="{ED0353FB-AD19-44A3-8E70-02706597C461}">
      <dgm:prSet/>
      <dgm:spPr/>
      <dgm:t>
        <a:bodyPr/>
        <a:lstStyle/>
        <a:p>
          <a:endParaRPr lang="es-ES"/>
        </a:p>
      </dgm:t>
    </dgm:pt>
    <dgm:pt modelId="{1470C144-C7CF-4D56-9D45-C60BD16F8E44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Para los torneos Formales – Festivales – Nacionales</a:t>
          </a:r>
          <a:endParaRPr lang="es-ES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C787F4B9-BA33-4158-9176-46B6A9170048}" type="parTrans" cxnId="{28F94212-63FC-42F7-8EED-B826DA7F4EB7}">
      <dgm:prSet/>
      <dgm:spPr/>
      <dgm:t>
        <a:bodyPr/>
        <a:lstStyle/>
        <a:p>
          <a:endParaRPr lang="es-ES"/>
        </a:p>
      </dgm:t>
    </dgm:pt>
    <dgm:pt modelId="{0D3CEFB4-FE49-4176-AE21-4F41578B727D}" type="sibTrans" cxnId="{28F94212-63FC-42F7-8EED-B826DA7F4EB7}">
      <dgm:prSet/>
      <dgm:spPr/>
      <dgm:t>
        <a:bodyPr/>
        <a:lstStyle/>
        <a:p>
          <a:endParaRPr lang="es-ES"/>
        </a:p>
      </dgm:t>
    </dgm:pt>
    <dgm:pt modelId="{754347E1-3756-491A-A6B7-2E11BE198AC2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Semicircular, ubicada a 5,75 metros del aro</a:t>
          </a:r>
          <a:endParaRPr lang="es-ES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7011E734-4959-4520-A9CA-A51D98EDE2DF}" type="parTrans" cxnId="{572ADE03-6F97-4096-94DE-1E625A926894}">
      <dgm:prSet/>
      <dgm:spPr/>
    </dgm:pt>
    <dgm:pt modelId="{D6153492-9B60-41A8-8E99-B7AFFF863663}" type="sibTrans" cxnId="{572ADE03-6F97-4096-94DE-1E625A926894}">
      <dgm:prSet/>
      <dgm:spPr/>
    </dgm:pt>
    <dgm:pt modelId="{342CAD1F-2FF6-49C7-90F1-F644E7CED496}" type="pres">
      <dgm:prSet presAssocID="{AC301149-0F70-451D-8052-FDF1305D215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E91E224-3D0D-4A2F-8E1E-2869A0467FDD}" type="pres">
      <dgm:prSet presAssocID="{B892C4AD-67B3-4533-B508-C4040EC3A562}" presName="parentLin" presStyleCnt="0"/>
      <dgm:spPr/>
    </dgm:pt>
    <dgm:pt modelId="{CFAA2190-BD6F-4E96-9F32-1521E714E068}" type="pres">
      <dgm:prSet presAssocID="{B892C4AD-67B3-4533-B508-C4040EC3A562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8F8D17F0-D8A2-4A7A-A1B8-4BAEA5DF46BC}" type="pres">
      <dgm:prSet presAssocID="{B892C4AD-67B3-4533-B508-C4040EC3A562}" presName="parentText" presStyleLbl="node1" presStyleIdx="0" presStyleCnt="2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7E438A3F-13BC-438A-B523-90C6CD55EBAD}" type="pres">
      <dgm:prSet presAssocID="{B892C4AD-67B3-4533-B508-C4040EC3A562}" presName="negativeSpace" presStyleCnt="0"/>
      <dgm:spPr/>
    </dgm:pt>
    <dgm:pt modelId="{43DDE98D-934F-4D1B-8968-ACF2ED68A74E}" type="pres">
      <dgm:prSet presAssocID="{B892C4AD-67B3-4533-B508-C4040EC3A562}" presName="childText" presStyleLbl="conFgAcc1" presStyleIdx="0" presStyleCnt="2" custScaleY="109260" custLinFactNeighborY="6614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ES"/>
        </a:p>
      </dgm:t>
    </dgm:pt>
    <dgm:pt modelId="{5876383F-9F66-42CC-BA95-D7633147082C}" type="pres">
      <dgm:prSet presAssocID="{4508DB75-950E-41AC-9335-7AF1BAC67FB8}" presName="spaceBetweenRectangles" presStyleCnt="0"/>
      <dgm:spPr/>
    </dgm:pt>
    <dgm:pt modelId="{5E9C83DC-B6EF-4AE5-A32F-BB3E76F66E7F}" type="pres">
      <dgm:prSet presAssocID="{6C967FFE-1077-4C22-B0D0-2F41D06F2ADF}" presName="parentLin" presStyleCnt="0"/>
      <dgm:spPr/>
    </dgm:pt>
    <dgm:pt modelId="{2A7EE63C-139D-40A9-93FE-05D74DC09229}" type="pres">
      <dgm:prSet presAssocID="{6C967FFE-1077-4C22-B0D0-2F41D06F2ADF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DFEB2910-38A3-4A64-9B5E-A84A982ED46A}" type="pres">
      <dgm:prSet presAssocID="{6C967FFE-1077-4C22-B0D0-2F41D06F2AD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3C1585-C6DB-4AF9-A099-4B3E81DF7D99}" type="pres">
      <dgm:prSet presAssocID="{6C967FFE-1077-4C22-B0D0-2F41D06F2ADF}" presName="negativeSpace" presStyleCnt="0"/>
      <dgm:spPr/>
    </dgm:pt>
    <dgm:pt modelId="{8639F9F0-3A40-4D1D-A701-055A7513C792}" type="pres">
      <dgm:prSet presAssocID="{6C967FFE-1077-4C22-B0D0-2F41D06F2ADF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8F94212-63FC-42F7-8EED-B826DA7F4EB7}" srcId="{B892C4AD-67B3-4533-B508-C4040EC3A562}" destId="{1470C144-C7CF-4D56-9D45-C60BD16F8E44}" srcOrd="0" destOrd="0" parTransId="{C787F4B9-BA33-4158-9176-46B6A9170048}" sibTransId="{0D3CEFB4-FE49-4176-AE21-4F41578B727D}"/>
    <dgm:cxn modelId="{EDFE286A-D74E-4FA3-98A5-0B78641B7D62}" type="presOf" srcId="{B892C4AD-67B3-4533-B508-C4040EC3A562}" destId="{CFAA2190-BD6F-4E96-9F32-1521E714E068}" srcOrd="0" destOrd="0" presId="urn:microsoft.com/office/officeart/2005/8/layout/list1"/>
    <dgm:cxn modelId="{A31F40C4-82A8-47D7-A2F9-518482C00C6C}" type="presOf" srcId="{6C7F6133-1375-49AD-A425-D72775AF138D}" destId="{8639F9F0-3A40-4D1D-A701-055A7513C792}" srcOrd="0" destOrd="4" presId="urn:microsoft.com/office/officeart/2005/8/layout/list1"/>
    <dgm:cxn modelId="{33216D9D-7148-4C38-9AC1-A5D1F187F389}" type="presOf" srcId="{754347E1-3756-491A-A6B7-2E11BE198AC2}" destId="{43DDE98D-934F-4D1B-8968-ACF2ED68A74E}" srcOrd="0" destOrd="1" presId="urn:microsoft.com/office/officeart/2005/8/layout/list1"/>
    <dgm:cxn modelId="{ED0353FB-AD19-44A3-8E70-02706597C461}" srcId="{6C967FFE-1077-4C22-B0D0-2F41D06F2ADF}" destId="{6C7F6133-1375-49AD-A425-D72775AF138D}" srcOrd="4" destOrd="0" parTransId="{1263650F-47F4-4FCE-8F73-EAFA0E6EEE14}" sibTransId="{8108BFC9-13F2-4559-B053-5B4460225915}"/>
    <dgm:cxn modelId="{0F2A00DC-D1E1-4772-919F-790307B9B4F0}" type="presOf" srcId="{6C967FFE-1077-4C22-B0D0-2F41D06F2ADF}" destId="{2A7EE63C-139D-40A9-93FE-05D74DC09229}" srcOrd="0" destOrd="0" presId="urn:microsoft.com/office/officeart/2005/8/layout/list1"/>
    <dgm:cxn modelId="{3A0C9885-817F-448A-B669-E4EF87930FE2}" type="presOf" srcId="{5A10D3B7-D7F9-41F1-A8DD-5FB507913F4F}" destId="{8639F9F0-3A40-4D1D-A701-055A7513C792}" srcOrd="0" destOrd="3" presId="urn:microsoft.com/office/officeart/2005/8/layout/list1"/>
    <dgm:cxn modelId="{ED90E4CA-7F16-4B4A-9F5B-1688076AB241}" type="presOf" srcId="{6C967FFE-1077-4C22-B0D0-2F41D06F2ADF}" destId="{DFEB2910-38A3-4A64-9B5E-A84A982ED46A}" srcOrd="1" destOrd="0" presId="urn:microsoft.com/office/officeart/2005/8/layout/list1"/>
    <dgm:cxn modelId="{572ADE03-6F97-4096-94DE-1E625A926894}" srcId="{B892C4AD-67B3-4533-B508-C4040EC3A562}" destId="{754347E1-3756-491A-A6B7-2E11BE198AC2}" srcOrd="1" destOrd="0" parTransId="{7011E734-4959-4520-A9CA-A51D98EDE2DF}" sibTransId="{D6153492-9B60-41A8-8E99-B7AFFF863663}"/>
    <dgm:cxn modelId="{E7D2F690-ABAD-4C45-93F3-81EEDEE400E7}" srcId="{AC301149-0F70-451D-8052-FDF1305D2151}" destId="{6C967FFE-1077-4C22-B0D0-2F41D06F2ADF}" srcOrd="1" destOrd="0" parTransId="{3AD01B31-DC3C-4FB4-832D-587D0F5F9506}" sibTransId="{C29C99C2-BDBA-4377-A65C-195C60E678FB}"/>
    <dgm:cxn modelId="{79BE92B0-8F43-424B-AFF8-4A0B8078DE7A}" srcId="{6C967FFE-1077-4C22-B0D0-2F41D06F2ADF}" destId="{9D89912B-2EBF-4490-B2F3-D7D248C0176A}" srcOrd="2" destOrd="0" parTransId="{E2D04AF4-5A0E-4427-8AF1-2A15F8947FE9}" sibTransId="{40628D1A-2265-4C2F-9421-65BCF7640228}"/>
    <dgm:cxn modelId="{F183AADC-CED3-48A1-BA3C-B426490B9B10}" srcId="{AC301149-0F70-451D-8052-FDF1305D2151}" destId="{B892C4AD-67B3-4533-B508-C4040EC3A562}" srcOrd="0" destOrd="0" parTransId="{D3762BED-D8E9-40BC-832A-BD38A26E27D7}" sibTransId="{4508DB75-950E-41AC-9335-7AF1BAC67FB8}"/>
    <dgm:cxn modelId="{9EED6E2C-8A5F-478F-B3B8-EA7A82A676AD}" srcId="{6C967FFE-1077-4C22-B0D0-2F41D06F2ADF}" destId="{F4383F05-C95D-474E-95E9-11851F06082B}" srcOrd="0" destOrd="0" parTransId="{2C29E40B-81A4-4B72-B472-082196C3F1A7}" sibTransId="{33869045-01E2-4635-B156-8CAE89A3223E}"/>
    <dgm:cxn modelId="{A450EA17-17AC-405F-ADB6-A5BA05C126A5}" type="presOf" srcId="{1470C144-C7CF-4D56-9D45-C60BD16F8E44}" destId="{43DDE98D-934F-4D1B-8968-ACF2ED68A74E}" srcOrd="0" destOrd="0" presId="urn:microsoft.com/office/officeart/2005/8/layout/list1"/>
    <dgm:cxn modelId="{29CB97BC-D835-4E4A-B45F-D5F9C3C76D83}" type="presOf" srcId="{F4383F05-C95D-474E-95E9-11851F06082B}" destId="{8639F9F0-3A40-4D1D-A701-055A7513C792}" srcOrd="0" destOrd="0" presId="urn:microsoft.com/office/officeart/2005/8/layout/list1"/>
    <dgm:cxn modelId="{8202A5E5-1484-4125-A39A-2F03CA81F569}" type="presOf" srcId="{AC301149-0F70-451D-8052-FDF1305D2151}" destId="{342CAD1F-2FF6-49C7-90F1-F644E7CED496}" srcOrd="0" destOrd="0" presId="urn:microsoft.com/office/officeart/2005/8/layout/list1"/>
    <dgm:cxn modelId="{CDDB3B8B-291F-44A6-A397-9C2EC10EE5D7}" type="presOf" srcId="{9D89912B-2EBF-4490-B2F3-D7D248C0176A}" destId="{8639F9F0-3A40-4D1D-A701-055A7513C792}" srcOrd="0" destOrd="2" presId="urn:microsoft.com/office/officeart/2005/8/layout/list1"/>
    <dgm:cxn modelId="{1FECBA61-C3EC-4A73-B507-3D55B2EBD815}" type="presOf" srcId="{B892C4AD-67B3-4533-B508-C4040EC3A562}" destId="{8F8D17F0-D8A2-4A7A-A1B8-4BAEA5DF46BC}" srcOrd="1" destOrd="0" presId="urn:microsoft.com/office/officeart/2005/8/layout/list1"/>
    <dgm:cxn modelId="{E7286E34-42F2-4A23-9FAA-9C1BD4C56C6A}" type="presOf" srcId="{CE7A1710-47C7-491F-B089-7A315AB117F8}" destId="{8639F9F0-3A40-4D1D-A701-055A7513C792}" srcOrd="0" destOrd="1" presId="urn:microsoft.com/office/officeart/2005/8/layout/list1"/>
    <dgm:cxn modelId="{28B3A7E9-0E96-4285-879D-A6B24D4A8C25}" srcId="{6C967FFE-1077-4C22-B0D0-2F41D06F2ADF}" destId="{CE7A1710-47C7-491F-B089-7A315AB117F8}" srcOrd="1" destOrd="0" parTransId="{FEB76DF5-4E52-4F37-AB60-C5A2786A06D1}" sibTransId="{3389DB46-55C0-4CF4-BE9E-8F4B11016DB3}"/>
    <dgm:cxn modelId="{3272DD7E-25C2-40E8-BBBB-C7DCCF704AEF}" srcId="{6C967FFE-1077-4C22-B0D0-2F41D06F2ADF}" destId="{5A10D3B7-D7F9-41F1-A8DD-5FB507913F4F}" srcOrd="3" destOrd="0" parTransId="{3CEE3EFA-85A2-4AFC-80DF-240BFC64C553}" sibTransId="{B24CB3BD-E278-4201-8C9F-1E048D692745}"/>
    <dgm:cxn modelId="{825A6FBE-8BD4-4392-B4BE-1BB945C4CF86}" type="presParOf" srcId="{342CAD1F-2FF6-49C7-90F1-F644E7CED496}" destId="{CE91E224-3D0D-4A2F-8E1E-2869A0467FDD}" srcOrd="0" destOrd="0" presId="urn:microsoft.com/office/officeart/2005/8/layout/list1"/>
    <dgm:cxn modelId="{35D30E36-394F-4819-8DD8-BB9EE13065F0}" type="presParOf" srcId="{CE91E224-3D0D-4A2F-8E1E-2869A0467FDD}" destId="{CFAA2190-BD6F-4E96-9F32-1521E714E068}" srcOrd="0" destOrd="0" presId="urn:microsoft.com/office/officeart/2005/8/layout/list1"/>
    <dgm:cxn modelId="{4119E857-55DA-4E7E-BF7B-2258068EBFCA}" type="presParOf" srcId="{CE91E224-3D0D-4A2F-8E1E-2869A0467FDD}" destId="{8F8D17F0-D8A2-4A7A-A1B8-4BAEA5DF46BC}" srcOrd="1" destOrd="0" presId="urn:microsoft.com/office/officeart/2005/8/layout/list1"/>
    <dgm:cxn modelId="{521CAE36-B4C9-4D6B-8D8B-A952D34E99B3}" type="presParOf" srcId="{342CAD1F-2FF6-49C7-90F1-F644E7CED496}" destId="{7E438A3F-13BC-438A-B523-90C6CD55EBAD}" srcOrd="1" destOrd="0" presId="urn:microsoft.com/office/officeart/2005/8/layout/list1"/>
    <dgm:cxn modelId="{0343E8A4-EB59-403F-961D-62EFE432D789}" type="presParOf" srcId="{342CAD1F-2FF6-49C7-90F1-F644E7CED496}" destId="{43DDE98D-934F-4D1B-8968-ACF2ED68A74E}" srcOrd="2" destOrd="0" presId="urn:microsoft.com/office/officeart/2005/8/layout/list1"/>
    <dgm:cxn modelId="{4C81E4BF-E821-40CE-874D-3FC3AAF26E17}" type="presParOf" srcId="{342CAD1F-2FF6-49C7-90F1-F644E7CED496}" destId="{5876383F-9F66-42CC-BA95-D7633147082C}" srcOrd="3" destOrd="0" presId="urn:microsoft.com/office/officeart/2005/8/layout/list1"/>
    <dgm:cxn modelId="{6BB6253A-E013-43EE-B102-F12FCC54CF56}" type="presParOf" srcId="{342CAD1F-2FF6-49C7-90F1-F644E7CED496}" destId="{5E9C83DC-B6EF-4AE5-A32F-BB3E76F66E7F}" srcOrd="4" destOrd="0" presId="urn:microsoft.com/office/officeart/2005/8/layout/list1"/>
    <dgm:cxn modelId="{49171A14-6A2F-48D6-BCDC-49B74F8F4A2A}" type="presParOf" srcId="{5E9C83DC-B6EF-4AE5-A32F-BB3E76F66E7F}" destId="{2A7EE63C-139D-40A9-93FE-05D74DC09229}" srcOrd="0" destOrd="0" presId="urn:microsoft.com/office/officeart/2005/8/layout/list1"/>
    <dgm:cxn modelId="{50A11269-95C0-415B-9696-5B9400F76457}" type="presParOf" srcId="{5E9C83DC-B6EF-4AE5-A32F-BB3E76F66E7F}" destId="{DFEB2910-38A3-4A64-9B5E-A84A982ED46A}" srcOrd="1" destOrd="0" presId="urn:microsoft.com/office/officeart/2005/8/layout/list1"/>
    <dgm:cxn modelId="{38D1079C-66C0-4380-AB2E-94B036B92B40}" type="presParOf" srcId="{342CAD1F-2FF6-49C7-90F1-F644E7CED496}" destId="{8D3C1585-C6DB-4AF9-A099-4B3E81DF7D99}" srcOrd="5" destOrd="0" presId="urn:microsoft.com/office/officeart/2005/8/layout/list1"/>
    <dgm:cxn modelId="{56139DCC-8F15-4FF1-9F53-6C3BC4D9283C}" type="presParOf" srcId="{342CAD1F-2FF6-49C7-90F1-F644E7CED496}" destId="{8639F9F0-3A40-4D1D-A701-055A7513C79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567E1-49FC-42B7-8271-D77169A58F3B}">
      <dsp:nvSpPr>
        <dsp:cNvPr id="0" name=""/>
        <dsp:cNvSpPr/>
      </dsp:nvSpPr>
      <dsp:spPr>
        <a:xfrm>
          <a:off x="0" y="534005"/>
          <a:ext cx="11047792" cy="401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431" tIns="229108" rIns="857431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CATEGORIAS: 2011 – 2012</a:t>
          </a:r>
          <a:endParaRPr lang="es-E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MIXTO</a:t>
          </a:r>
          <a:r>
            <a:rPr lang="es-ES" sz="1100" kern="1200" dirty="0" smtClean="0"/>
            <a:t>::Si, en torneos tradicionales (federaciones/asociaciones) fichaje único, se debe determinar si el jugador/a pertenece a la rama femenina (AFMB) o masculina (FEBAMBA). Una vez determino, puede jugar en ambas ramas pero no se tomara en cuenta para completar las fichas mínimas necesarias los días de partidos. Torneos Nacionales y Encuentros (mixto) </a:t>
          </a:r>
          <a:endParaRPr lang="es-ES" sz="1100" kern="1200" dirty="0" smtClean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FORMATO: 5x5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>
              <a:solidFill>
                <a:schemeClr val="tx1"/>
              </a:solidFill>
            </a:rPr>
            <a:t>PERIODOS: 4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>
              <a:solidFill>
                <a:schemeClr val="tx1"/>
              </a:solidFill>
            </a:rPr>
            <a:t>MINUTOS: 10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>
              <a:solidFill>
                <a:schemeClr val="tx1"/>
              </a:solidFill>
            </a:rPr>
            <a:t>TIEMPO DE ESPERA ENTRE PERIODO Y PERIODO: 2 MINUTOS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>
              <a:solidFill>
                <a:schemeClr val="tx1"/>
              </a:solidFill>
            </a:rPr>
            <a:t>TIEMPO DE ESPERA ENTRETIEMPO: 10 MINUTOS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CAMPO DE JUEGO: Entero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ALTURA DEL ARO: 3,05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CANTIDAD DE TABLEROS y AROS: 2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MARCADOR ELECTRONICO: Si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ACTA DIGITAL: Si (obligatoria)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TANTEADOR: Si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RELOJ DE POSESIÓN: </a:t>
          </a:r>
          <a:r>
            <a:rPr lang="es-ES" sz="1100" b="1" kern="1200" dirty="0" smtClean="0"/>
            <a:t>Si, obligatorio</a:t>
          </a:r>
          <a:endParaRPr lang="es-ES" sz="1100" kern="1200" dirty="0" smtClean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REGLA DE LOS 20 PUNTOS: </a:t>
          </a:r>
          <a:r>
            <a:rPr lang="es-ES" sz="1100" i="1" kern="1200" dirty="0" smtClean="0"/>
            <a:t>No. Se </a:t>
          </a:r>
          <a:r>
            <a:rPr lang="es-ES" sz="1100" kern="1200" dirty="0" smtClean="0"/>
            <a:t>deberá completar el acta digital obligatoriamente y se cerrará una vez finalizado el partido con el resultado real del mismo.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REGLA DE LOS 40 PUNTOS: No. Se deberá completar el acta digital obligatoriamente y se cerrara una vez finalizado el partido con el resultado real del mismo.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  PUNTO DE PRESENTACIÓN: Si, (se deberá indicar en el acta si un equipo no cumplió con la cantidad mínima solicitada para los días de los encuentros)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PELOTA N°: 6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1" kern="1200" dirty="0" smtClean="0"/>
            <a:t>EL ACTA DIGITAL DEBE CERRARSE UNA VEZ FINALIZADO EL PARTIDO, NO ANTES</a:t>
          </a:r>
        </a:p>
      </dsp:txBody>
      <dsp:txXfrm>
        <a:off x="0" y="534005"/>
        <a:ext cx="11047792" cy="4019400"/>
      </dsp:txXfrm>
    </dsp:sp>
    <dsp:sp modelId="{9C922D3F-01F2-4755-848E-53D3F63F8541}">
      <dsp:nvSpPr>
        <dsp:cNvPr id="0" name=""/>
        <dsp:cNvSpPr/>
      </dsp:nvSpPr>
      <dsp:spPr>
        <a:xfrm>
          <a:off x="552389" y="371645"/>
          <a:ext cx="7733454" cy="32472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306" tIns="0" rIns="292306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U-13</a:t>
          </a:r>
          <a:endParaRPr lang="es-ES" sz="1100" kern="1200" dirty="0"/>
        </a:p>
      </dsp:txBody>
      <dsp:txXfrm>
        <a:off x="568241" y="387497"/>
        <a:ext cx="7701750" cy="293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C924A8-D995-4603-9862-A0481C4D4520}">
      <dsp:nvSpPr>
        <dsp:cNvPr id="0" name=""/>
        <dsp:cNvSpPr/>
      </dsp:nvSpPr>
      <dsp:spPr>
        <a:xfrm>
          <a:off x="0" y="413392"/>
          <a:ext cx="10157459" cy="352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332" tIns="208280" rIns="788332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/>
            <a:t>LANZAMIENTO DE DOS PUNTOS: Si</a:t>
          </a:r>
          <a:endParaRPr lang="es-E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/>
            <a:t>LANZAMIENTO DE TRES PUNTOS: Si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/>
            <a:t>TIROS LIBRES: </a:t>
          </a:r>
          <a:r>
            <a:rPr lang="es-ES" sz="1000" b="0" i="0" u="none" kern="1200" smtClean="0"/>
            <a:t>Si, (en acción de lanzamiento) o en acción de foul y gol debe lanzarse un tiro libre adicional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>
              <a:solidFill>
                <a:schemeClr val="tx1"/>
              </a:solidFill>
            </a:rPr>
            <a:t>CAMPO ATRÁS / VUELTA ATRÁS: </a:t>
          </a:r>
          <a:r>
            <a:rPr lang="es-AR" sz="1000" b="0" i="0" u="none" kern="1200" smtClean="0"/>
            <a:t>Si</a:t>
          </a:r>
          <a:endParaRPr lang="es-AR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/>
            <a:t>RELOJ: </a:t>
          </a:r>
          <a:r>
            <a:rPr lang="es-ES" sz="1000" b="0" i="0" u="none" kern="1200" smtClean="0"/>
            <a:t>Detenido </a:t>
          </a:r>
          <a:endParaRPr lang="es-AR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>
              <a:solidFill>
                <a:schemeClr val="tx1"/>
              </a:solidFill>
            </a:rPr>
            <a:t>RELOJ DE POSECION</a:t>
          </a:r>
          <a:r>
            <a:rPr lang="es-AR" sz="1000" b="0" i="0" u="none" kern="1200" smtClean="0"/>
            <a:t>: Si, 8” (para pasar a zona de ataque/ofensiva + 24” de posesión para lanzar al aro)</a:t>
          </a:r>
          <a:endParaRPr lang="es-AR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0" kern="1200" smtClean="0"/>
            <a:t>PELOTA TOCA EL ARO EN ATAQUE: Si el rebote lo obtiene el equipo atacante la cuenta va a 14 segundos. Si lo obtiene la defensa, la cuenta va a 24 segundos.</a:t>
          </a:r>
          <a:endParaRPr lang="es-AR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0" kern="1200" smtClean="0"/>
            <a:t>REPOSICION LUEGO DE UN TIEMPO MUERTO: En los últimos 2 minutos del último período o prorroga, el equipo atacante podrá decidir reponer en zona de ataque con 24 segundos o con lo que reste de la cuenta en caso de quedar menos de 24 segundos.</a:t>
          </a:r>
          <a:endParaRPr lang="es-AR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0" i="0" u="none" kern="1200" smtClean="0"/>
            <a:t>HABILITACION DESPUES DE PELOTA MUERTA: No, se habilita en situaciones de violaciones en campo de defensivo. En campo ofensivo, si se debe habilitar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/>
            <a:t>DEFENSA: Individual, siempre emparejando  </a:t>
          </a:r>
          <a:r>
            <a:rPr lang="es-AR" sz="1000" b="1" i="0" u="none" kern="1200" smtClean="0"/>
            <a:t>(envergadura de brazos del jugador defensor)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smtClean="0"/>
            <a:t>DEFENSA DE AYUDAS: Si, lado de pelota o lado opuesto. Siempre emparejando </a:t>
          </a:r>
          <a:r>
            <a:rPr lang="es-AR" sz="1000" b="1" i="0" u="none" kern="1200" smtClean="0"/>
            <a:t>(envergadura de brazos del jugador defensor)</a:t>
          </a:r>
          <a:r>
            <a:rPr lang="es-ES" sz="1000" kern="1200" smtClean="0"/>
            <a:t>  NO (2x1) 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/>
            <a:t>DEFENSA ZONAL: No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smtClean="0"/>
            <a:t>DEFENSA ESPERANDO EN MITAD DE CAMPO: NO ESTA PERMITIDO ESPERAR AL EQUIPO OFENSIVO EN CAMPO DEFENSIVO 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smtClean="0"/>
            <a:t>PENALIDAD: 1 Tiro libre + reposición de balón en línea de ataque con 24 segundos posición (sin advertencia previa)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0" kern="1200" smtClean="0">
              <a:solidFill>
                <a:schemeClr val="tx1"/>
              </a:solidFill>
            </a:rPr>
            <a:t>TIEMPO MUERTO:</a:t>
          </a:r>
          <a:r>
            <a:rPr lang="es-ES" sz="1000" kern="1200" smtClean="0">
              <a:solidFill>
                <a:srgbClr val="FF0000"/>
              </a:solidFill>
            </a:rPr>
            <a:t> </a:t>
          </a:r>
          <a:r>
            <a:rPr lang="es-ES" sz="1000" kern="1200" smtClean="0"/>
            <a:t>SI. 2 en la primera mitad y 3 en la segunda mitad. En caso de prorroga se suma 1 minuto por período que se juegue. 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/>
            <a:t>PRORROGA: </a:t>
          </a:r>
          <a:r>
            <a:rPr lang="es-ES" sz="1000" b="0" i="0" u="none" kern="1200" smtClean="0"/>
            <a:t>Si. (períodos de 5 minutos, los necesarios) + ingreso de jugadores/as es libre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1" kern="1200" smtClean="0"/>
            <a:t>CORTINAS: NO </a:t>
          </a:r>
          <a:r>
            <a:rPr lang="es-ES" sz="1000" b="0" kern="1200" smtClean="0"/>
            <a:t>ESTAN PERMITIDAS LAS CORTINAS DIRECTAS A JUGAOR/A CON PELOTA</a:t>
          </a:r>
          <a:r>
            <a:rPr lang="es-ES" sz="1000" b="1" kern="1200" smtClean="0"/>
            <a:t>, SI </a:t>
          </a:r>
          <a:r>
            <a:rPr lang="es-ES" sz="1000" b="0" kern="1200" smtClean="0"/>
            <a:t>ESTAN PERMITIDAS LAS CORTINAS INDIRECTAS</a:t>
          </a:r>
          <a:endParaRPr lang="es-AR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0" kern="1200" smtClean="0"/>
            <a:t>PICK AND ROLL Y BALÓN EN MANO: </a:t>
          </a:r>
          <a:r>
            <a:rPr lang="es-ES" sz="1000" b="1" kern="1200" smtClean="0"/>
            <a:t>NO</a:t>
          </a:r>
          <a:r>
            <a:rPr lang="es-ES" sz="1000" b="0" kern="1200" smtClean="0"/>
            <a:t> ESTAN PERMITIDOS</a:t>
          </a:r>
          <a:endParaRPr lang="es-AR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0" kern="1200" smtClean="0"/>
            <a:t>PENALIDAD: En caso de realizar cualquiera de los casos anteriormente prohibidos se sancionara con pelota para el equipo oponente + 24 segundos de posición </a:t>
          </a:r>
          <a:endParaRPr lang="es-AR" sz="1000" b="0" kern="1200" dirty="0"/>
        </a:p>
      </dsp:txBody>
      <dsp:txXfrm>
        <a:off x="0" y="413392"/>
        <a:ext cx="10157459" cy="3528000"/>
      </dsp:txXfrm>
    </dsp:sp>
    <dsp:sp modelId="{A89E5E80-7D2C-4FF1-B569-3742A1133E0E}">
      <dsp:nvSpPr>
        <dsp:cNvPr id="0" name=""/>
        <dsp:cNvSpPr/>
      </dsp:nvSpPr>
      <dsp:spPr>
        <a:xfrm>
          <a:off x="507873" y="265792"/>
          <a:ext cx="7110222" cy="29520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749" tIns="0" rIns="268749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U-13</a:t>
          </a:r>
          <a:endParaRPr lang="es-ES" sz="1000" kern="1200" dirty="0"/>
        </a:p>
      </dsp:txBody>
      <dsp:txXfrm>
        <a:off x="522283" y="280202"/>
        <a:ext cx="7081402" cy="2663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A6B82-2480-4FF2-BC2D-4EB7EC765AB9}">
      <dsp:nvSpPr>
        <dsp:cNvPr id="0" name=""/>
        <dsp:cNvSpPr/>
      </dsp:nvSpPr>
      <dsp:spPr>
        <a:xfrm>
          <a:off x="0" y="316332"/>
          <a:ext cx="10747917" cy="430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158" tIns="249936" rIns="834158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JUGADOR/A FEDERADO/A: Si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CANTIDAD MINIMA DE PERIODOS POR JUGADOR/A: 1 período por jugador/a completos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CANTIDAD MAXIMA DE PERIODOS POR JUGADOR/A: 2 períodos por jugador/a en acta </a:t>
          </a:r>
          <a:r>
            <a:rPr lang="es-ES" sz="1200" b="0" i="0" kern="1200" smtClean="0"/>
            <a:t>(sin importar el orden que ingrese en los períodos).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MINUTOS DE JUEGO: No son acumulables para completar los periodos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FALTAS PERSONALES: Si, cinco (5)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SUSTITUCIONES: En caso que algún jugador/a debiera abandonar el juego por 5 faltas personales o falta descalificadora deberá ser sustituido por cualquier jugador/a que este en condiciones de ingresar siempre y cuando no supere la cantidad máxima de periodos permitidos para cada jugador/a. En caso de suceder en la prorroga, la sustituciones serán libres.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>
              <a:solidFill>
                <a:schemeClr val="tx1"/>
              </a:solidFill>
            </a:rPr>
            <a:t>FALTAS DE EQUIPO</a:t>
          </a:r>
          <a:r>
            <a:rPr lang="es-ES" sz="1200" kern="1200" smtClean="0">
              <a:solidFill>
                <a:srgbClr val="FF0000"/>
              </a:solidFill>
            </a:rPr>
            <a:t>: </a:t>
          </a:r>
          <a:r>
            <a:rPr lang="es-ES" sz="1200" kern="1200" smtClean="0"/>
            <a:t>Si, a partir de la 5° falta acumulable de equipo. Se lanzarán dos tiros libres.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FALTA TECNICA/ANTIDEPORTIVA/DESCALIFICADORA: Si, regla FIBA (luego de/los tiros libres + nueva posición de 24 segundos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EQUIPO DILIGENCIADO (SIREDI): Si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COMPOSICION MINIMA DEL EQUIPO AMBAS RAMAS (día de juego):12 jugadores de la categoría o 10 mínimo (U13 categoría 2011-2012) + </a:t>
          </a:r>
          <a:r>
            <a:rPr lang="es-ES" sz="1200" b="0" kern="1200" dirty="0" smtClean="0">
              <a:solidFill>
                <a:schemeClr val="tx1"/>
              </a:solidFill>
            </a:rPr>
            <a:t>2</a:t>
          </a:r>
          <a:r>
            <a:rPr lang="es-ES" sz="1200" b="1" kern="1200" dirty="0" smtClean="0">
              <a:solidFill>
                <a:schemeClr val="tx1"/>
              </a:solidFill>
            </a:rPr>
            <a:t> (U-12 categoría 2013) para torneos formales. </a:t>
          </a:r>
          <a:r>
            <a:rPr lang="es-ES" sz="1200" b="1" kern="1200" dirty="0" smtClean="0"/>
            <a:t>El plantel debe estar compuesto mínimamente con 12 jugadores el dia del partido. 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COMPOSICION MINIMA DEL EQUIPO AMBAS RAMAS (día de juego):12 jugadores de la categoría o 10 mínimo (U13 categoría 2011) + </a:t>
          </a:r>
          <a:r>
            <a:rPr lang="es-ES" sz="1200" b="0" kern="1200" dirty="0" smtClean="0">
              <a:solidFill>
                <a:schemeClr val="tx1"/>
              </a:solidFill>
            </a:rPr>
            <a:t>2</a:t>
          </a:r>
          <a:r>
            <a:rPr lang="es-ES" sz="1200" b="1" kern="1200" dirty="0" smtClean="0">
              <a:solidFill>
                <a:schemeClr val="tx1"/>
              </a:solidFill>
            </a:rPr>
            <a:t> (U-12 categoría 2012) para torneos nacionales. </a:t>
          </a:r>
          <a:r>
            <a:rPr lang="es-ES" sz="1200" b="1" kern="1200" dirty="0" smtClean="0"/>
            <a:t>El plantel debe estar compuesto mínimamente con 12 jugadores el dia del partido. 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COMPOSICION MAXIMA DEL EQUIPO (día de juego): 15 jugadores/as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DESCUENTO DEL PUNTO DE PRESENTACIÓN: Si, se deberá indicar en el acta si un equipo no cumplió con la cantidad mínima (5) solicitada para los días de partidos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LISTA DE BUENA FE (SIREDI): 30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ENTRENADOR/A: Principal, mínimo Nivel </a:t>
          </a:r>
          <a:r>
            <a:rPr lang="es-ES" sz="1200" b="1" kern="1200" smtClean="0">
              <a:solidFill>
                <a:schemeClr val="tx1"/>
              </a:solidFill>
            </a:rPr>
            <a:t>1 ENEBA</a:t>
          </a:r>
          <a:endParaRPr lang="es-ES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AYUDANTE/A - MONITOR/A: Si</a:t>
          </a:r>
          <a:endParaRPr lang="es-ES" sz="1200" kern="1200" dirty="0"/>
        </a:p>
      </dsp:txBody>
      <dsp:txXfrm>
        <a:off x="0" y="316332"/>
        <a:ext cx="10747917" cy="4309200"/>
      </dsp:txXfrm>
    </dsp:sp>
    <dsp:sp modelId="{24FBE88E-8673-430A-9C52-A1CDE0F343C5}">
      <dsp:nvSpPr>
        <dsp:cNvPr id="0" name=""/>
        <dsp:cNvSpPr/>
      </dsp:nvSpPr>
      <dsp:spPr>
        <a:xfrm>
          <a:off x="537395" y="139212"/>
          <a:ext cx="7523541" cy="35424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372" tIns="0" rIns="28437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U-13</a:t>
          </a:r>
          <a:endParaRPr lang="es-ES" sz="1200" kern="1200" dirty="0"/>
        </a:p>
      </dsp:txBody>
      <dsp:txXfrm>
        <a:off x="554688" y="156505"/>
        <a:ext cx="7488955" cy="3196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47D9C-5F4F-46C5-B5DF-CCB92E0DB5FE}">
      <dsp:nvSpPr>
        <dsp:cNvPr id="0" name=""/>
        <dsp:cNvSpPr/>
      </dsp:nvSpPr>
      <dsp:spPr>
        <a:xfrm>
          <a:off x="0" y="324009"/>
          <a:ext cx="10515600" cy="396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74904" rIns="81612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PRESENTACIÓN DE DNI: Si, es obligatorio presentar y controlar los DNI de los jugadores/as que figuren en acta digital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DIAS DE JUEGO: Sábados (rama masculina) y Domingos (rama femenina)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HORARIO DE INICIO: 12,00 horas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DURACION APROXIMADA: 1,30 horas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OFICIAL DE MESA: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RESPONSABLE DE EQUIPO: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TABLERO ELECTRONICO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RELOJ DE POSESIÓN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DISPOSITIVO ELECTRONICO (Acta digital):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/>
            <a:t>Wi</a:t>
          </a:r>
          <a:r>
            <a:rPr lang="es-ES" sz="1800" kern="1200" dirty="0" smtClean="0"/>
            <a:t> Fi / DATOS: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GES DEPORTIVA: Si, obligatorio</a:t>
          </a:r>
          <a:endParaRPr lang="es-ES" sz="1800" kern="1200" dirty="0"/>
        </a:p>
      </dsp:txBody>
      <dsp:txXfrm>
        <a:off x="0" y="324009"/>
        <a:ext cx="10515600" cy="3969000"/>
      </dsp:txXfrm>
    </dsp:sp>
    <dsp:sp modelId="{0549C20E-027C-467A-8851-5BD924928A17}">
      <dsp:nvSpPr>
        <dsp:cNvPr id="0" name=""/>
        <dsp:cNvSpPr/>
      </dsp:nvSpPr>
      <dsp:spPr>
        <a:xfrm>
          <a:off x="525780" y="58328"/>
          <a:ext cx="7360920" cy="53136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U-13</a:t>
          </a:r>
          <a:endParaRPr lang="es-ES" sz="1800" kern="1200" dirty="0"/>
        </a:p>
      </dsp:txBody>
      <dsp:txXfrm>
        <a:off x="551719" y="84267"/>
        <a:ext cx="7309042" cy="47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DE98D-934F-4D1B-8968-ACF2ED68A74E}">
      <dsp:nvSpPr>
        <dsp:cNvPr id="0" name=""/>
        <dsp:cNvSpPr/>
      </dsp:nvSpPr>
      <dsp:spPr>
        <a:xfrm>
          <a:off x="0" y="481801"/>
          <a:ext cx="7414260" cy="1209754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5429" tIns="395732" rIns="57542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Para los torneos Formales – Festivales – Nacionales</a:t>
          </a:r>
          <a:endParaRPr lang="es-ES" sz="19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Semicircular, ubicada a 5,75 metros del aro</a:t>
          </a:r>
          <a:endParaRPr lang="es-ES" sz="19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481801"/>
        <a:ext cx="7414260" cy="1209754"/>
      </dsp:txXfrm>
    </dsp:sp>
    <dsp:sp modelId="{8F8D17F0-D8A2-4A7A-A1B8-4BAEA5DF46BC}">
      <dsp:nvSpPr>
        <dsp:cNvPr id="0" name=""/>
        <dsp:cNvSpPr/>
      </dsp:nvSpPr>
      <dsp:spPr>
        <a:xfrm>
          <a:off x="370713" y="133495"/>
          <a:ext cx="5189982" cy="56088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169" tIns="0" rIns="196169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Línea de tres (3) puntos</a:t>
          </a:r>
          <a:endParaRPr lang="es-ES" sz="1900" kern="1200" dirty="0"/>
        </a:p>
      </dsp:txBody>
      <dsp:txXfrm>
        <a:off x="398093" y="160875"/>
        <a:ext cx="5135222" cy="506120"/>
      </dsp:txXfrm>
    </dsp:sp>
    <dsp:sp modelId="{8639F9F0-3A40-4D1D-A701-055A7513C792}">
      <dsp:nvSpPr>
        <dsp:cNvPr id="0" name=""/>
        <dsp:cNvSpPr/>
      </dsp:nvSpPr>
      <dsp:spPr>
        <a:xfrm>
          <a:off x="0" y="2006729"/>
          <a:ext cx="7414260" cy="2034900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5429" tIns="395732" rIns="57542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Lanzamientos de media distancia, sin distorsionar la mecánica 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Rango de lanzamiento más cercano al aro 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Defensa más cercana, favoreciendo al emparejamiento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Mayor espacio para penetraciones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Toma de decisiones defensiva/ofensiva</a:t>
          </a:r>
          <a:endParaRPr lang="es-ES" sz="1900" kern="1200" dirty="0"/>
        </a:p>
      </dsp:txBody>
      <dsp:txXfrm>
        <a:off x="0" y="2006729"/>
        <a:ext cx="7414260" cy="2034900"/>
      </dsp:txXfrm>
    </dsp:sp>
    <dsp:sp modelId="{DFEB2910-38A3-4A64-9B5E-A84A982ED46A}">
      <dsp:nvSpPr>
        <dsp:cNvPr id="0" name=""/>
        <dsp:cNvSpPr/>
      </dsp:nvSpPr>
      <dsp:spPr>
        <a:xfrm>
          <a:off x="370713" y="1726289"/>
          <a:ext cx="5189982" cy="56088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169" tIns="0" rIns="196169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Beneficios</a:t>
          </a:r>
          <a:endParaRPr lang="es-ES" sz="1900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</dsp:txBody>
      <dsp:txXfrm>
        <a:off x="398093" y="1753669"/>
        <a:ext cx="5135222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5151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225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620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871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0202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030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89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804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647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425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5779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76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9869" y="117282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S" dirty="0"/>
              <a:t> </a:t>
            </a:r>
            <a:r>
              <a:rPr lang="es-ES" dirty="0" smtClean="0"/>
              <a:t>                  </a:t>
            </a:r>
            <a:r>
              <a:rPr lang="es-ES" sz="4000" dirty="0" smtClean="0"/>
              <a:t>REGLAMENTO FEBAMBA 2024</a:t>
            </a:r>
            <a:br>
              <a:rPr lang="es-ES" sz="4000" dirty="0" smtClean="0"/>
            </a:br>
            <a:r>
              <a:rPr lang="es-ES" sz="4000" dirty="0" smtClean="0"/>
              <a:t>					U-13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				</a:t>
            </a:r>
            <a:r>
              <a:rPr lang="es-ES" sz="3000" dirty="0" smtClean="0"/>
              <a:t>  </a:t>
            </a:r>
            <a:endParaRPr lang="es-AR" sz="3000" b="1" dirty="0"/>
          </a:p>
        </p:txBody>
      </p:sp>
      <p:sp>
        <p:nvSpPr>
          <p:cNvPr id="5" name="Medio marco 4"/>
          <p:cNvSpPr/>
          <p:nvPr/>
        </p:nvSpPr>
        <p:spPr>
          <a:xfrm>
            <a:off x="411480" y="262890"/>
            <a:ext cx="11510010" cy="6332220"/>
          </a:xfrm>
          <a:prstGeom prst="halfFrame">
            <a:avLst>
              <a:gd name="adj1" fmla="val 3188"/>
              <a:gd name="adj2" fmla="val 3008"/>
            </a:avLst>
          </a:prstGeom>
          <a:solidFill>
            <a:schemeClr val="accent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grpSp>
        <p:nvGrpSpPr>
          <p:cNvPr id="6" name="Group 158"/>
          <p:cNvGrpSpPr/>
          <p:nvPr/>
        </p:nvGrpSpPr>
        <p:grpSpPr>
          <a:xfrm>
            <a:off x="4238797" y="3073129"/>
            <a:ext cx="4038255" cy="1228828"/>
            <a:chOff x="33515" y="-2767"/>
            <a:chExt cx="4390523" cy="1444751"/>
          </a:xfrm>
        </p:grpSpPr>
        <p:pic>
          <p:nvPicPr>
            <p:cNvPr id="7" name="Picture 159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3515" y="384328"/>
              <a:ext cx="944880" cy="1057656"/>
            </a:xfrm>
            <a:prstGeom prst="rect">
              <a:avLst/>
            </a:prstGeom>
          </p:spPr>
        </p:pic>
        <p:pic>
          <p:nvPicPr>
            <p:cNvPr id="8" name="Picture 160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9" name="Picture 16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0" name="Picture 162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1" name="Picture 16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2" name="Picture 164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3" name="Picture 165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4" name="Picture 166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5" name="Picture 167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sp>
          <p:nvSpPr>
            <p:cNvPr id="16" name="Shape 24"/>
            <p:cNvSpPr/>
            <p:nvPr/>
          </p:nvSpPr>
          <p:spPr>
            <a:xfrm>
              <a:off x="1134623" y="631086"/>
              <a:ext cx="334416" cy="478193"/>
            </a:xfrm>
            <a:custGeom>
              <a:avLst/>
              <a:gdLst/>
              <a:ahLst/>
              <a:cxnLst/>
              <a:rect l="0" t="0" r="0" b="0"/>
              <a:pathLst>
                <a:path w="334416" h="478193">
                  <a:moveTo>
                    <a:pt x="0" y="0"/>
                  </a:moveTo>
                  <a:lnTo>
                    <a:pt x="103416" y="0"/>
                  </a:lnTo>
                  <a:lnTo>
                    <a:pt x="170586" y="343522"/>
                  </a:lnTo>
                  <a:lnTo>
                    <a:pt x="235052" y="0"/>
                  </a:lnTo>
                  <a:lnTo>
                    <a:pt x="334416" y="0"/>
                  </a:lnTo>
                  <a:lnTo>
                    <a:pt x="334416" y="478193"/>
                  </a:lnTo>
                  <a:lnTo>
                    <a:pt x="262344" y="478193"/>
                  </a:lnTo>
                  <a:lnTo>
                    <a:pt x="262344" y="177711"/>
                  </a:lnTo>
                  <a:lnTo>
                    <a:pt x="199822" y="478193"/>
                  </a:lnTo>
                  <a:lnTo>
                    <a:pt x="141859" y="478193"/>
                  </a:lnTo>
                  <a:lnTo>
                    <a:pt x="72060" y="178473"/>
                  </a:lnTo>
                  <a:lnTo>
                    <a:pt x="72060" y="478193"/>
                  </a:lnTo>
                  <a:lnTo>
                    <a:pt x="0" y="4781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17" name="Shape 176"/>
            <p:cNvSpPr/>
            <p:nvPr/>
          </p:nvSpPr>
          <p:spPr>
            <a:xfrm>
              <a:off x="1517028" y="631482"/>
              <a:ext cx="72060" cy="477800"/>
            </a:xfrm>
            <a:custGeom>
              <a:avLst/>
              <a:gdLst/>
              <a:ahLst/>
              <a:cxnLst/>
              <a:rect l="0" t="0" r="0" b="0"/>
              <a:pathLst>
                <a:path w="72060" h="477800">
                  <a:moveTo>
                    <a:pt x="0" y="0"/>
                  </a:moveTo>
                  <a:lnTo>
                    <a:pt x="72060" y="0"/>
                  </a:lnTo>
                  <a:lnTo>
                    <a:pt x="72060" y="477800"/>
                  </a:lnTo>
                  <a:lnTo>
                    <a:pt x="0" y="477800"/>
                  </a:lnTo>
                  <a:lnTo>
                    <a:pt x="0" y="0"/>
                  </a:lnTo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18" name="Shape 26"/>
            <p:cNvSpPr/>
            <p:nvPr/>
          </p:nvSpPr>
          <p:spPr>
            <a:xfrm>
              <a:off x="1637076" y="631088"/>
              <a:ext cx="248628" cy="478193"/>
            </a:xfrm>
            <a:custGeom>
              <a:avLst/>
              <a:gdLst/>
              <a:ahLst/>
              <a:cxnLst/>
              <a:rect l="0" t="0" r="0" b="0"/>
              <a:pathLst>
                <a:path w="248628" h="478193">
                  <a:moveTo>
                    <a:pt x="0" y="0"/>
                  </a:moveTo>
                  <a:lnTo>
                    <a:pt x="80912" y="0"/>
                  </a:lnTo>
                  <a:lnTo>
                    <a:pt x="176556" y="321386"/>
                  </a:lnTo>
                  <a:lnTo>
                    <a:pt x="176556" y="0"/>
                  </a:lnTo>
                  <a:lnTo>
                    <a:pt x="248628" y="0"/>
                  </a:lnTo>
                  <a:lnTo>
                    <a:pt x="248628" y="478193"/>
                  </a:lnTo>
                  <a:lnTo>
                    <a:pt x="171221" y="478193"/>
                  </a:lnTo>
                  <a:lnTo>
                    <a:pt x="72073" y="171996"/>
                  </a:lnTo>
                  <a:lnTo>
                    <a:pt x="72073" y="478193"/>
                  </a:lnTo>
                  <a:lnTo>
                    <a:pt x="0" y="4781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19" name="Shape 177"/>
            <p:cNvSpPr/>
            <p:nvPr/>
          </p:nvSpPr>
          <p:spPr>
            <a:xfrm>
              <a:off x="1933677" y="631482"/>
              <a:ext cx="72073" cy="477800"/>
            </a:xfrm>
            <a:custGeom>
              <a:avLst/>
              <a:gdLst/>
              <a:ahLst/>
              <a:cxnLst/>
              <a:rect l="0" t="0" r="0" b="0"/>
              <a:pathLst>
                <a:path w="72073" h="477800">
                  <a:moveTo>
                    <a:pt x="0" y="0"/>
                  </a:moveTo>
                  <a:lnTo>
                    <a:pt x="72073" y="0"/>
                  </a:lnTo>
                  <a:lnTo>
                    <a:pt x="72073" y="477800"/>
                  </a:lnTo>
                  <a:lnTo>
                    <a:pt x="0" y="477800"/>
                  </a:lnTo>
                  <a:lnTo>
                    <a:pt x="0" y="0"/>
                  </a:lnTo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0" name="Shape 28"/>
            <p:cNvSpPr/>
            <p:nvPr/>
          </p:nvSpPr>
          <p:spPr>
            <a:xfrm>
              <a:off x="2064897" y="446425"/>
              <a:ext cx="167297" cy="662851"/>
            </a:xfrm>
            <a:custGeom>
              <a:avLst/>
              <a:gdLst/>
              <a:ahLst/>
              <a:cxnLst/>
              <a:rect l="0" t="0" r="0" b="0"/>
              <a:pathLst>
                <a:path w="167297" h="662851">
                  <a:moveTo>
                    <a:pt x="0" y="0"/>
                  </a:moveTo>
                  <a:lnTo>
                    <a:pt x="149593" y="0"/>
                  </a:lnTo>
                  <a:lnTo>
                    <a:pt x="167297" y="2451"/>
                  </a:lnTo>
                  <a:lnTo>
                    <a:pt x="167297" y="104723"/>
                  </a:lnTo>
                  <a:lnTo>
                    <a:pt x="149593" y="101498"/>
                  </a:lnTo>
                  <a:lnTo>
                    <a:pt x="107836" y="101498"/>
                  </a:lnTo>
                  <a:lnTo>
                    <a:pt x="107836" y="270637"/>
                  </a:lnTo>
                  <a:lnTo>
                    <a:pt x="149593" y="270637"/>
                  </a:lnTo>
                  <a:lnTo>
                    <a:pt x="167297" y="268280"/>
                  </a:lnTo>
                  <a:lnTo>
                    <a:pt x="167297" y="369485"/>
                  </a:lnTo>
                  <a:lnTo>
                    <a:pt x="149593" y="366319"/>
                  </a:lnTo>
                  <a:lnTo>
                    <a:pt x="107836" y="366319"/>
                  </a:lnTo>
                  <a:lnTo>
                    <a:pt x="107836" y="564007"/>
                  </a:lnTo>
                  <a:lnTo>
                    <a:pt x="149593" y="564007"/>
                  </a:lnTo>
                  <a:lnTo>
                    <a:pt x="167297" y="561534"/>
                  </a:lnTo>
                  <a:lnTo>
                    <a:pt x="167297" y="662851"/>
                  </a:lnTo>
                  <a:lnTo>
                    <a:pt x="0" y="662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1" name="Shape 29"/>
            <p:cNvSpPr/>
            <p:nvPr/>
          </p:nvSpPr>
          <p:spPr>
            <a:xfrm>
              <a:off x="2232194" y="448876"/>
              <a:ext cx="169405" cy="660400"/>
            </a:xfrm>
            <a:custGeom>
              <a:avLst/>
              <a:gdLst/>
              <a:ahLst/>
              <a:cxnLst/>
              <a:rect l="0" t="0" r="0" b="0"/>
              <a:pathLst>
                <a:path w="169405" h="660400">
                  <a:moveTo>
                    <a:pt x="0" y="0"/>
                  </a:moveTo>
                  <a:lnTo>
                    <a:pt x="38590" y="5342"/>
                  </a:lnTo>
                  <a:cubicBezTo>
                    <a:pt x="56385" y="10538"/>
                    <a:pt x="73209" y="18333"/>
                    <a:pt x="89065" y="28728"/>
                  </a:cubicBezTo>
                  <a:cubicBezTo>
                    <a:pt x="116205" y="46368"/>
                    <a:pt x="135585" y="73660"/>
                    <a:pt x="147206" y="110668"/>
                  </a:cubicBezTo>
                  <a:cubicBezTo>
                    <a:pt x="153556" y="130417"/>
                    <a:pt x="156731" y="153835"/>
                    <a:pt x="156731" y="180963"/>
                  </a:cubicBezTo>
                  <a:cubicBezTo>
                    <a:pt x="156731" y="225375"/>
                    <a:pt x="144920" y="260973"/>
                    <a:pt x="121310" y="287744"/>
                  </a:cubicBezTo>
                  <a:cubicBezTo>
                    <a:pt x="111442" y="299034"/>
                    <a:pt x="99809" y="307658"/>
                    <a:pt x="86423" y="313640"/>
                  </a:cubicBezTo>
                  <a:cubicBezTo>
                    <a:pt x="108623" y="322110"/>
                    <a:pt x="127483" y="338849"/>
                    <a:pt x="142989" y="363868"/>
                  </a:cubicBezTo>
                  <a:cubicBezTo>
                    <a:pt x="153200" y="380772"/>
                    <a:pt x="160782" y="402641"/>
                    <a:pt x="165709" y="429413"/>
                  </a:cubicBezTo>
                  <a:cubicBezTo>
                    <a:pt x="168186" y="443154"/>
                    <a:pt x="169405" y="458483"/>
                    <a:pt x="169405" y="475412"/>
                  </a:cubicBezTo>
                  <a:cubicBezTo>
                    <a:pt x="169405" y="517348"/>
                    <a:pt x="161480" y="552920"/>
                    <a:pt x="145631" y="582181"/>
                  </a:cubicBezTo>
                  <a:cubicBezTo>
                    <a:pt x="133286" y="605092"/>
                    <a:pt x="115849" y="623405"/>
                    <a:pt x="93294" y="637147"/>
                  </a:cubicBezTo>
                  <a:cubicBezTo>
                    <a:pt x="67920" y="652666"/>
                    <a:pt x="42735" y="660400"/>
                    <a:pt x="17716" y="660400"/>
                  </a:cubicBezTo>
                  <a:lnTo>
                    <a:pt x="0" y="660400"/>
                  </a:lnTo>
                  <a:lnTo>
                    <a:pt x="0" y="559083"/>
                  </a:lnTo>
                  <a:lnTo>
                    <a:pt x="5715" y="558285"/>
                  </a:lnTo>
                  <a:cubicBezTo>
                    <a:pt x="27187" y="551742"/>
                    <a:pt x="42818" y="535388"/>
                    <a:pt x="52591" y="509232"/>
                  </a:cubicBezTo>
                  <a:cubicBezTo>
                    <a:pt x="57175" y="497256"/>
                    <a:pt x="59461" y="483515"/>
                    <a:pt x="59461" y="467995"/>
                  </a:cubicBezTo>
                  <a:cubicBezTo>
                    <a:pt x="59461" y="430987"/>
                    <a:pt x="52425" y="404038"/>
                    <a:pt x="38316" y="387122"/>
                  </a:cubicBezTo>
                  <a:cubicBezTo>
                    <a:pt x="31979" y="379368"/>
                    <a:pt x="24136" y="373555"/>
                    <a:pt x="14797" y="369680"/>
                  </a:cubicBezTo>
                  <a:lnTo>
                    <a:pt x="0" y="367034"/>
                  </a:lnTo>
                  <a:lnTo>
                    <a:pt x="0" y="265829"/>
                  </a:lnTo>
                  <a:lnTo>
                    <a:pt x="3634" y="265345"/>
                  </a:lnTo>
                  <a:cubicBezTo>
                    <a:pt x="23058" y="259663"/>
                    <a:pt x="36741" y="245456"/>
                    <a:pt x="44666" y="222720"/>
                  </a:cubicBezTo>
                  <a:cubicBezTo>
                    <a:pt x="48539" y="211455"/>
                    <a:pt x="50482" y="197536"/>
                    <a:pt x="50482" y="180963"/>
                  </a:cubicBezTo>
                  <a:cubicBezTo>
                    <a:pt x="50482" y="153480"/>
                    <a:pt x="43790" y="132690"/>
                    <a:pt x="30391" y="118593"/>
                  </a:cubicBezTo>
                  <a:cubicBezTo>
                    <a:pt x="24225" y="112078"/>
                    <a:pt x="17135" y="107192"/>
                    <a:pt x="9120" y="103934"/>
                  </a:cubicBezTo>
                  <a:lnTo>
                    <a:pt x="0" y="1022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2" name="Shape 30"/>
            <p:cNvSpPr/>
            <p:nvPr/>
          </p:nvSpPr>
          <p:spPr>
            <a:xfrm>
              <a:off x="2388042" y="446960"/>
              <a:ext cx="180765" cy="662318"/>
            </a:xfrm>
            <a:custGeom>
              <a:avLst/>
              <a:gdLst/>
              <a:ahLst/>
              <a:cxnLst/>
              <a:rect l="0" t="0" r="0" b="0"/>
              <a:pathLst>
                <a:path w="180765" h="662318">
                  <a:moveTo>
                    <a:pt x="112585" y="0"/>
                  </a:moveTo>
                  <a:lnTo>
                    <a:pt x="180765" y="0"/>
                  </a:lnTo>
                  <a:lnTo>
                    <a:pt x="180765" y="151747"/>
                  </a:lnTo>
                  <a:lnTo>
                    <a:pt x="143764" y="412826"/>
                  </a:lnTo>
                  <a:lnTo>
                    <a:pt x="180765" y="412826"/>
                  </a:lnTo>
                  <a:lnTo>
                    <a:pt x="180765" y="510096"/>
                  </a:lnTo>
                  <a:lnTo>
                    <a:pt x="128283" y="510096"/>
                  </a:lnTo>
                  <a:lnTo>
                    <a:pt x="104013" y="662318"/>
                  </a:lnTo>
                  <a:lnTo>
                    <a:pt x="0" y="662318"/>
                  </a:lnTo>
                  <a:lnTo>
                    <a:pt x="112585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3" name="Shape 31"/>
            <p:cNvSpPr/>
            <p:nvPr/>
          </p:nvSpPr>
          <p:spPr>
            <a:xfrm>
              <a:off x="2568807" y="446960"/>
              <a:ext cx="180245" cy="662318"/>
            </a:xfrm>
            <a:custGeom>
              <a:avLst/>
              <a:gdLst/>
              <a:ahLst/>
              <a:cxnLst/>
              <a:rect l="0" t="0" r="0" b="0"/>
              <a:pathLst>
                <a:path w="180245" h="662318">
                  <a:moveTo>
                    <a:pt x="0" y="0"/>
                  </a:moveTo>
                  <a:lnTo>
                    <a:pt x="69247" y="0"/>
                  </a:lnTo>
                  <a:lnTo>
                    <a:pt x="180245" y="662318"/>
                  </a:lnTo>
                  <a:lnTo>
                    <a:pt x="75203" y="662318"/>
                  </a:lnTo>
                  <a:lnTo>
                    <a:pt x="51835" y="510096"/>
                  </a:lnTo>
                  <a:lnTo>
                    <a:pt x="0" y="510096"/>
                  </a:lnTo>
                  <a:lnTo>
                    <a:pt x="0" y="412826"/>
                  </a:lnTo>
                  <a:lnTo>
                    <a:pt x="37001" y="412826"/>
                  </a:lnTo>
                  <a:lnTo>
                    <a:pt x="6" y="151702"/>
                  </a:lnTo>
                  <a:lnTo>
                    <a:pt x="0" y="1517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4" name="Shape 32"/>
            <p:cNvSpPr/>
            <p:nvPr/>
          </p:nvSpPr>
          <p:spPr>
            <a:xfrm>
              <a:off x="2737135" y="438486"/>
              <a:ext cx="331076" cy="678726"/>
            </a:xfrm>
            <a:custGeom>
              <a:avLst/>
              <a:gdLst/>
              <a:ahLst/>
              <a:cxnLst/>
              <a:rect l="0" t="0" r="0" b="0"/>
              <a:pathLst>
                <a:path w="331076" h="678726">
                  <a:moveTo>
                    <a:pt x="164402" y="0"/>
                  </a:moveTo>
                  <a:cubicBezTo>
                    <a:pt x="199974" y="0"/>
                    <a:pt x="230480" y="7938"/>
                    <a:pt x="255841" y="23800"/>
                  </a:cubicBezTo>
                  <a:cubicBezTo>
                    <a:pt x="275577" y="36132"/>
                    <a:pt x="291516" y="53404"/>
                    <a:pt x="303670" y="75603"/>
                  </a:cubicBezTo>
                  <a:cubicBezTo>
                    <a:pt x="315836" y="97803"/>
                    <a:pt x="323152" y="123355"/>
                    <a:pt x="325615" y="152235"/>
                  </a:cubicBezTo>
                  <a:lnTo>
                    <a:pt x="229946" y="169685"/>
                  </a:lnTo>
                  <a:cubicBezTo>
                    <a:pt x="227114" y="142558"/>
                    <a:pt x="219380" y="121412"/>
                    <a:pt x="206680" y="106248"/>
                  </a:cubicBezTo>
                  <a:cubicBezTo>
                    <a:pt x="197510" y="95339"/>
                    <a:pt x="184302" y="89865"/>
                    <a:pt x="167043" y="89865"/>
                  </a:cubicBezTo>
                  <a:cubicBezTo>
                    <a:pt x="148704" y="89865"/>
                    <a:pt x="134798" y="97981"/>
                    <a:pt x="125285" y="114186"/>
                  </a:cubicBezTo>
                  <a:cubicBezTo>
                    <a:pt x="117513" y="127229"/>
                    <a:pt x="113652" y="143434"/>
                    <a:pt x="113652" y="162827"/>
                  </a:cubicBezTo>
                  <a:cubicBezTo>
                    <a:pt x="113652" y="193142"/>
                    <a:pt x="126683" y="223965"/>
                    <a:pt x="152768" y="255321"/>
                  </a:cubicBezTo>
                  <a:cubicBezTo>
                    <a:pt x="162623" y="267297"/>
                    <a:pt x="177432" y="281407"/>
                    <a:pt x="197167" y="297612"/>
                  </a:cubicBezTo>
                  <a:cubicBezTo>
                    <a:pt x="220421" y="316992"/>
                    <a:pt x="235763" y="330556"/>
                    <a:pt x="243154" y="338315"/>
                  </a:cubicBezTo>
                  <a:cubicBezTo>
                    <a:pt x="267818" y="362979"/>
                    <a:pt x="286842" y="387299"/>
                    <a:pt x="300241" y="411264"/>
                  </a:cubicBezTo>
                  <a:cubicBezTo>
                    <a:pt x="306591" y="422542"/>
                    <a:pt x="311683" y="432930"/>
                    <a:pt x="315570" y="442443"/>
                  </a:cubicBezTo>
                  <a:cubicBezTo>
                    <a:pt x="325082" y="466052"/>
                    <a:pt x="330022" y="487210"/>
                    <a:pt x="330365" y="505879"/>
                  </a:cubicBezTo>
                  <a:cubicBezTo>
                    <a:pt x="331076" y="552044"/>
                    <a:pt x="319088" y="591503"/>
                    <a:pt x="294424" y="624269"/>
                  </a:cubicBezTo>
                  <a:cubicBezTo>
                    <a:pt x="278219" y="646468"/>
                    <a:pt x="255321" y="662178"/>
                    <a:pt x="225717" y="671322"/>
                  </a:cubicBezTo>
                  <a:cubicBezTo>
                    <a:pt x="209855" y="676262"/>
                    <a:pt x="191351" y="678726"/>
                    <a:pt x="170218" y="678726"/>
                  </a:cubicBezTo>
                  <a:cubicBezTo>
                    <a:pt x="131102" y="678726"/>
                    <a:pt x="98666" y="669036"/>
                    <a:pt x="72936" y="649656"/>
                  </a:cubicBezTo>
                  <a:cubicBezTo>
                    <a:pt x="51448" y="633794"/>
                    <a:pt x="34442" y="612216"/>
                    <a:pt x="21933" y="584911"/>
                  </a:cubicBezTo>
                  <a:cubicBezTo>
                    <a:pt x="9423" y="557594"/>
                    <a:pt x="2108" y="526313"/>
                    <a:pt x="0" y="491084"/>
                  </a:cubicBezTo>
                  <a:lnTo>
                    <a:pt x="95148" y="484200"/>
                  </a:lnTo>
                  <a:cubicBezTo>
                    <a:pt x="99390" y="522821"/>
                    <a:pt x="109588" y="550799"/>
                    <a:pt x="125819" y="568147"/>
                  </a:cubicBezTo>
                  <a:cubicBezTo>
                    <a:pt x="137782" y="581266"/>
                    <a:pt x="151524" y="587464"/>
                    <a:pt x="167043" y="586753"/>
                  </a:cubicBezTo>
                  <a:cubicBezTo>
                    <a:pt x="188875" y="586042"/>
                    <a:pt x="206324" y="575285"/>
                    <a:pt x="219380" y="554457"/>
                  </a:cubicBezTo>
                  <a:cubicBezTo>
                    <a:pt x="226060" y="544246"/>
                    <a:pt x="229413" y="529616"/>
                    <a:pt x="229413" y="510566"/>
                  </a:cubicBezTo>
                  <a:cubicBezTo>
                    <a:pt x="229413" y="483045"/>
                    <a:pt x="216891" y="455727"/>
                    <a:pt x="191884" y="428562"/>
                  </a:cubicBezTo>
                  <a:cubicBezTo>
                    <a:pt x="172148" y="409854"/>
                    <a:pt x="142545" y="381826"/>
                    <a:pt x="103086" y="344437"/>
                  </a:cubicBezTo>
                  <a:cubicBezTo>
                    <a:pt x="69952" y="312344"/>
                    <a:pt x="46507" y="283591"/>
                    <a:pt x="32766" y="258191"/>
                  </a:cubicBezTo>
                  <a:cubicBezTo>
                    <a:pt x="17971" y="229629"/>
                    <a:pt x="10566" y="198577"/>
                    <a:pt x="10566" y="165075"/>
                  </a:cubicBezTo>
                  <a:cubicBezTo>
                    <a:pt x="10566" y="104775"/>
                    <a:pt x="30836" y="59081"/>
                    <a:pt x="71361" y="28054"/>
                  </a:cubicBezTo>
                  <a:cubicBezTo>
                    <a:pt x="96380" y="9347"/>
                    <a:pt x="127394" y="0"/>
                    <a:pt x="164402" y="0"/>
                  </a:cubicBez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5" name="Shape 33"/>
            <p:cNvSpPr/>
            <p:nvPr/>
          </p:nvSpPr>
          <p:spPr>
            <a:xfrm>
              <a:off x="3083070" y="438755"/>
              <a:ext cx="155670" cy="678195"/>
            </a:xfrm>
            <a:custGeom>
              <a:avLst/>
              <a:gdLst/>
              <a:ahLst/>
              <a:cxnLst/>
              <a:rect l="0" t="0" r="0" b="0"/>
              <a:pathLst>
                <a:path w="155670" h="678195">
                  <a:moveTo>
                    <a:pt x="155670" y="0"/>
                  </a:moveTo>
                  <a:lnTo>
                    <a:pt x="155670" y="99173"/>
                  </a:lnTo>
                  <a:lnTo>
                    <a:pt x="155410" y="99124"/>
                  </a:lnTo>
                  <a:cubicBezTo>
                    <a:pt x="139548" y="99124"/>
                    <a:pt x="126061" y="104661"/>
                    <a:pt x="114960" y="115761"/>
                  </a:cubicBezTo>
                  <a:cubicBezTo>
                    <a:pt x="103861" y="126861"/>
                    <a:pt x="98323" y="140336"/>
                    <a:pt x="98323" y="156211"/>
                  </a:cubicBezTo>
                  <a:lnTo>
                    <a:pt x="98323" y="518821"/>
                  </a:lnTo>
                  <a:cubicBezTo>
                    <a:pt x="98323" y="534683"/>
                    <a:pt x="103861" y="548146"/>
                    <a:pt x="114960" y="559245"/>
                  </a:cubicBezTo>
                  <a:cubicBezTo>
                    <a:pt x="126061" y="570345"/>
                    <a:pt x="139548" y="575920"/>
                    <a:pt x="155410" y="575920"/>
                  </a:cubicBezTo>
                  <a:lnTo>
                    <a:pt x="155670" y="575871"/>
                  </a:lnTo>
                  <a:lnTo>
                    <a:pt x="155670" y="678195"/>
                  </a:lnTo>
                  <a:lnTo>
                    <a:pt x="126771" y="675553"/>
                  </a:lnTo>
                  <a:cubicBezTo>
                    <a:pt x="96210" y="669738"/>
                    <a:pt x="69371" y="655200"/>
                    <a:pt x="46253" y="631940"/>
                  </a:cubicBezTo>
                  <a:cubicBezTo>
                    <a:pt x="15405" y="600940"/>
                    <a:pt x="0" y="563576"/>
                    <a:pt x="0" y="519888"/>
                  </a:cubicBezTo>
                  <a:lnTo>
                    <a:pt x="0" y="158319"/>
                  </a:lnTo>
                  <a:cubicBezTo>
                    <a:pt x="0" y="114263"/>
                    <a:pt x="15494" y="76823"/>
                    <a:pt x="46520" y="46000"/>
                  </a:cubicBezTo>
                  <a:cubicBezTo>
                    <a:pt x="69771" y="22873"/>
                    <a:pt x="96593" y="8412"/>
                    <a:pt x="126988" y="2627"/>
                  </a:cubicBezTo>
                  <a:lnTo>
                    <a:pt x="15567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6" name="Shape 34"/>
            <p:cNvSpPr/>
            <p:nvPr/>
          </p:nvSpPr>
          <p:spPr>
            <a:xfrm>
              <a:off x="3238740" y="438489"/>
              <a:ext cx="177870" cy="707784"/>
            </a:xfrm>
            <a:custGeom>
              <a:avLst/>
              <a:gdLst/>
              <a:ahLst/>
              <a:cxnLst/>
              <a:rect l="0" t="0" r="0" b="0"/>
              <a:pathLst>
                <a:path w="177870" h="707784">
                  <a:moveTo>
                    <a:pt x="2902" y="0"/>
                  </a:moveTo>
                  <a:cubicBezTo>
                    <a:pt x="46958" y="0"/>
                    <a:pt x="84309" y="15596"/>
                    <a:pt x="114967" y="46774"/>
                  </a:cubicBezTo>
                  <a:cubicBezTo>
                    <a:pt x="145624" y="77978"/>
                    <a:pt x="160953" y="115240"/>
                    <a:pt x="160953" y="158585"/>
                  </a:cubicBezTo>
                  <a:lnTo>
                    <a:pt x="160953" y="520154"/>
                  </a:lnTo>
                  <a:cubicBezTo>
                    <a:pt x="160953" y="548704"/>
                    <a:pt x="153905" y="575120"/>
                    <a:pt x="139808" y="599440"/>
                  </a:cubicBezTo>
                  <a:cubicBezTo>
                    <a:pt x="148622" y="609664"/>
                    <a:pt x="161309" y="614769"/>
                    <a:pt x="177870" y="614769"/>
                  </a:cubicBezTo>
                  <a:lnTo>
                    <a:pt x="177870" y="707784"/>
                  </a:lnTo>
                  <a:cubicBezTo>
                    <a:pt x="127832" y="707784"/>
                    <a:pt x="93631" y="692112"/>
                    <a:pt x="75317" y="660756"/>
                  </a:cubicBezTo>
                  <a:cubicBezTo>
                    <a:pt x="53118" y="672719"/>
                    <a:pt x="28988" y="678726"/>
                    <a:pt x="2902" y="678726"/>
                  </a:cubicBezTo>
                  <a:lnTo>
                    <a:pt x="0" y="678461"/>
                  </a:lnTo>
                  <a:lnTo>
                    <a:pt x="0" y="576137"/>
                  </a:lnTo>
                  <a:lnTo>
                    <a:pt x="21806" y="572011"/>
                  </a:lnTo>
                  <a:cubicBezTo>
                    <a:pt x="28588" y="569230"/>
                    <a:pt x="34798" y="565061"/>
                    <a:pt x="40443" y="559511"/>
                  </a:cubicBezTo>
                  <a:cubicBezTo>
                    <a:pt x="51708" y="548412"/>
                    <a:pt x="57347" y="534949"/>
                    <a:pt x="57347" y="519087"/>
                  </a:cubicBezTo>
                  <a:lnTo>
                    <a:pt x="57347" y="156477"/>
                  </a:lnTo>
                  <a:cubicBezTo>
                    <a:pt x="57347" y="140602"/>
                    <a:pt x="51708" y="127127"/>
                    <a:pt x="40443" y="116027"/>
                  </a:cubicBezTo>
                  <a:cubicBezTo>
                    <a:pt x="34798" y="110477"/>
                    <a:pt x="28588" y="106318"/>
                    <a:pt x="21806" y="103546"/>
                  </a:cubicBezTo>
                  <a:lnTo>
                    <a:pt x="0" y="99439"/>
                  </a:lnTo>
                  <a:lnTo>
                    <a:pt x="0" y="266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7" name="Shape 35"/>
            <p:cNvSpPr/>
            <p:nvPr/>
          </p:nvSpPr>
          <p:spPr>
            <a:xfrm>
              <a:off x="3435952" y="446961"/>
              <a:ext cx="316624" cy="669722"/>
            </a:xfrm>
            <a:custGeom>
              <a:avLst/>
              <a:gdLst/>
              <a:ahLst/>
              <a:cxnLst/>
              <a:rect l="0" t="0" r="0" b="0"/>
              <a:pathLst>
                <a:path w="316624" h="669722">
                  <a:moveTo>
                    <a:pt x="0" y="0"/>
                  </a:moveTo>
                  <a:lnTo>
                    <a:pt x="97790" y="0"/>
                  </a:lnTo>
                  <a:lnTo>
                    <a:pt x="97790" y="511150"/>
                  </a:lnTo>
                  <a:cubicBezTo>
                    <a:pt x="97790" y="527012"/>
                    <a:pt x="103416" y="540474"/>
                    <a:pt x="114694" y="551574"/>
                  </a:cubicBezTo>
                  <a:cubicBezTo>
                    <a:pt x="125984" y="562674"/>
                    <a:pt x="139548" y="568236"/>
                    <a:pt x="155397" y="568236"/>
                  </a:cubicBezTo>
                  <a:cubicBezTo>
                    <a:pt x="171259" y="568236"/>
                    <a:pt x="184747" y="562674"/>
                    <a:pt x="195847" y="551574"/>
                  </a:cubicBezTo>
                  <a:cubicBezTo>
                    <a:pt x="206947" y="540474"/>
                    <a:pt x="212496" y="527012"/>
                    <a:pt x="212496" y="511150"/>
                  </a:cubicBezTo>
                  <a:lnTo>
                    <a:pt x="212496" y="0"/>
                  </a:lnTo>
                  <a:lnTo>
                    <a:pt x="316624" y="0"/>
                  </a:lnTo>
                  <a:lnTo>
                    <a:pt x="316624" y="512191"/>
                  </a:lnTo>
                  <a:cubicBezTo>
                    <a:pt x="316624" y="556616"/>
                    <a:pt x="301117" y="593954"/>
                    <a:pt x="270104" y="624269"/>
                  </a:cubicBezTo>
                  <a:cubicBezTo>
                    <a:pt x="239090" y="654584"/>
                    <a:pt x="201727" y="669722"/>
                    <a:pt x="158039" y="669722"/>
                  </a:cubicBezTo>
                  <a:cubicBezTo>
                    <a:pt x="113983" y="669722"/>
                    <a:pt x="76645" y="654380"/>
                    <a:pt x="45987" y="623735"/>
                  </a:cubicBezTo>
                  <a:cubicBezTo>
                    <a:pt x="15329" y="593077"/>
                    <a:pt x="0" y="555904"/>
                    <a:pt x="0" y="51219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8" name="Shape 36"/>
            <p:cNvSpPr/>
            <p:nvPr/>
          </p:nvSpPr>
          <p:spPr>
            <a:xfrm>
              <a:off x="3791983" y="446428"/>
              <a:ext cx="284391" cy="662851"/>
            </a:xfrm>
            <a:custGeom>
              <a:avLst/>
              <a:gdLst/>
              <a:ahLst/>
              <a:cxnLst/>
              <a:rect l="0" t="0" r="0" b="0"/>
              <a:pathLst>
                <a:path w="284391" h="662851">
                  <a:moveTo>
                    <a:pt x="0" y="0"/>
                  </a:moveTo>
                  <a:lnTo>
                    <a:pt x="284391" y="0"/>
                  </a:lnTo>
                  <a:lnTo>
                    <a:pt x="284391" y="100432"/>
                  </a:lnTo>
                  <a:lnTo>
                    <a:pt x="99911" y="100432"/>
                  </a:lnTo>
                  <a:lnTo>
                    <a:pt x="99911" y="281204"/>
                  </a:lnTo>
                  <a:lnTo>
                    <a:pt x="234696" y="281204"/>
                  </a:lnTo>
                  <a:lnTo>
                    <a:pt x="234696" y="381648"/>
                  </a:lnTo>
                  <a:lnTo>
                    <a:pt x="99911" y="381648"/>
                  </a:lnTo>
                  <a:lnTo>
                    <a:pt x="99911" y="562432"/>
                  </a:lnTo>
                  <a:lnTo>
                    <a:pt x="284391" y="562432"/>
                  </a:lnTo>
                  <a:lnTo>
                    <a:pt x="284391" y="662851"/>
                  </a:lnTo>
                  <a:lnTo>
                    <a:pt x="0" y="662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30" name="Shape 37"/>
            <p:cNvSpPr/>
            <p:nvPr/>
          </p:nvSpPr>
          <p:spPr>
            <a:xfrm>
              <a:off x="4112164" y="446954"/>
              <a:ext cx="311874" cy="662331"/>
            </a:xfrm>
            <a:custGeom>
              <a:avLst/>
              <a:gdLst/>
              <a:ahLst/>
              <a:cxnLst/>
              <a:rect l="0" t="0" r="0" b="0"/>
              <a:pathLst>
                <a:path w="311874" h="662331">
                  <a:moveTo>
                    <a:pt x="0" y="0"/>
                  </a:moveTo>
                  <a:lnTo>
                    <a:pt x="311874" y="0"/>
                  </a:lnTo>
                  <a:lnTo>
                    <a:pt x="311874" y="100432"/>
                  </a:lnTo>
                  <a:lnTo>
                    <a:pt x="206146" y="100432"/>
                  </a:lnTo>
                  <a:lnTo>
                    <a:pt x="206146" y="662331"/>
                  </a:lnTo>
                  <a:lnTo>
                    <a:pt x="106248" y="662331"/>
                  </a:lnTo>
                  <a:lnTo>
                    <a:pt x="106248" y="100432"/>
                  </a:lnTo>
                  <a:lnTo>
                    <a:pt x="0" y="100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31" name="Shape 38"/>
            <p:cNvSpPr/>
            <p:nvPr/>
          </p:nvSpPr>
          <p:spPr>
            <a:xfrm>
              <a:off x="2543796" y="294284"/>
              <a:ext cx="162509" cy="102489"/>
            </a:xfrm>
            <a:custGeom>
              <a:avLst/>
              <a:gdLst/>
              <a:ahLst/>
              <a:cxnLst/>
              <a:rect l="0" t="0" r="0" b="0"/>
              <a:pathLst>
                <a:path w="162509" h="102489">
                  <a:moveTo>
                    <a:pt x="62776" y="0"/>
                  </a:moveTo>
                  <a:lnTo>
                    <a:pt x="162509" y="0"/>
                  </a:lnTo>
                  <a:lnTo>
                    <a:pt x="68326" y="102489"/>
                  </a:lnTo>
                  <a:lnTo>
                    <a:pt x="0" y="102489"/>
                  </a:lnTo>
                  <a:lnTo>
                    <a:pt x="62776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3936391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9488" y="493460"/>
            <a:ext cx="10515600" cy="1325563"/>
          </a:xfrm>
        </p:spPr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REGLAMENTO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8684" y="2128520"/>
            <a:ext cx="10692765" cy="341765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Las </a:t>
            </a:r>
            <a:r>
              <a:rPr lang="es-AR" dirty="0"/>
              <a:t>reglas que se expresan a continuación, serán aplicadas para los torneos propuestos para el </a:t>
            </a:r>
            <a:r>
              <a:rPr lang="es-AR" dirty="0" smtClean="0"/>
              <a:t>2024 </a:t>
            </a:r>
            <a:r>
              <a:rPr lang="es-AR" dirty="0"/>
              <a:t>por CAB (formales – encuentros – nacionales</a:t>
            </a:r>
            <a:r>
              <a:rPr lang="es-AR" dirty="0" smtClean="0"/>
              <a:t>).</a:t>
            </a:r>
          </a:p>
          <a:p>
            <a:r>
              <a:rPr lang="es-ES" dirty="0" smtClean="0"/>
              <a:t>Para los </a:t>
            </a:r>
            <a:r>
              <a:rPr lang="es-ES" dirty="0"/>
              <a:t>torneos nacionales, se utilizara la línea de tres (3) puntos </a:t>
            </a:r>
            <a:r>
              <a:rPr lang="es-ES" dirty="0" smtClean="0"/>
              <a:t>semicircular.</a:t>
            </a:r>
            <a:endParaRPr lang="es-AR" dirty="0"/>
          </a:p>
          <a:p>
            <a:r>
              <a:rPr lang="es-AR" dirty="0"/>
              <a:t>Las mismas rigen tanto para la rama femenina como para la rama masculina.</a:t>
            </a:r>
          </a:p>
          <a:p>
            <a:r>
              <a:rPr lang="es-AR" dirty="0"/>
              <a:t>El incumplimiento de los formatos, de la modalidad de juego y de las reglas generales será objeto de análisis del tribunal de disciplina de cada federación o asociaciones</a:t>
            </a:r>
            <a:r>
              <a:rPr lang="es-AR" dirty="0" smtClean="0"/>
              <a:t>.</a:t>
            </a:r>
          </a:p>
          <a:p>
            <a:pPr marL="0" indent="0">
              <a:buNone/>
            </a:pPr>
            <a:r>
              <a:rPr lang="es-AR" dirty="0" smtClean="0"/>
              <a:t>  </a:t>
            </a:r>
            <a:endParaRPr lang="es-AR" dirty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Medio marco 3"/>
          <p:cNvSpPr/>
          <p:nvPr/>
        </p:nvSpPr>
        <p:spPr>
          <a:xfrm>
            <a:off x="411480" y="262890"/>
            <a:ext cx="11510010" cy="6332220"/>
          </a:xfrm>
          <a:prstGeom prst="halfFrame">
            <a:avLst>
              <a:gd name="adj1" fmla="val 3369"/>
              <a:gd name="adj2" fmla="val 3730"/>
            </a:avLst>
          </a:prstGeom>
          <a:solidFill>
            <a:schemeClr val="accent1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39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REGLAS GENERALES 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487453"/>
              </p:ext>
            </p:extLst>
          </p:nvPr>
        </p:nvGraphicFramePr>
        <p:xfrm>
          <a:off x="582930" y="1564958"/>
          <a:ext cx="11047792" cy="4925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404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09369"/>
            <a:ext cx="10515600" cy="1325563"/>
          </a:xfrm>
        </p:spPr>
        <p:txBody>
          <a:bodyPr/>
          <a:lstStyle/>
          <a:p>
            <a:r>
              <a:rPr lang="es-ES" dirty="0" smtClean="0"/>
              <a:t>REGLAS DEL JUEGO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195614"/>
              </p:ext>
            </p:extLst>
          </p:nvPr>
        </p:nvGraphicFramePr>
        <p:xfrm>
          <a:off x="838200" y="1825625"/>
          <a:ext cx="10157460" cy="4207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6352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REGLAS DEL JUGADOR y EQUIPO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0388933"/>
              </p:ext>
            </p:extLst>
          </p:nvPr>
        </p:nvGraphicFramePr>
        <p:xfrm>
          <a:off x="838200" y="1690688"/>
          <a:ext cx="10747917" cy="4764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3114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CONSIDERACIONES PARA EL DÍA DE LOS ENCUENTROS</a:t>
            </a:r>
            <a:endParaRPr lang="es-AR" sz="3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7276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9325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CAMPOS DE JUEGO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132994"/>
              </p:ext>
            </p:extLst>
          </p:nvPr>
        </p:nvGraphicFramePr>
        <p:xfrm>
          <a:off x="838200" y="1825625"/>
          <a:ext cx="741426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/>
          <p:nvPr/>
        </p:nvPicPr>
        <p:blipFill>
          <a:blip r:embed="rId7"/>
          <a:stretch>
            <a:fillRect/>
          </a:stretch>
        </p:blipFill>
        <p:spPr>
          <a:xfrm rot="10800000">
            <a:off x="9322419" y="2649866"/>
            <a:ext cx="1427355" cy="25266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310256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2038</TotalTime>
  <Words>1191</Words>
  <Application>Microsoft Office PowerPoint</Application>
  <PresentationFormat>Panorámica</PresentationFormat>
  <Paragraphs>91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                   REGLAMENTO FEBAMBA 2024      U-13       </vt:lpstr>
      <vt:lpstr> REGLAMENTO</vt:lpstr>
      <vt:lpstr>REGLAS GENERALES </vt:lpstr>
      <vt:lpstr>REGLAS DEL JUEGO</vt:lpstr>
      <vt:lpstr>REGLAS DEL JUGADOR y EQUIPO</vt:lpstr>
      <vt:lpstr>CONSIDERACIONES PARA EL DÍA DE LOS ENCUENTROS</vt:lpstr>
      <vt:lpstr>CAMPOS DE JUEGO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157</cp:revision>
  <dcterms:created xsi:type="dcterms:W3CDTF">2023-03-26T09:24:07Z</dcterms:created>
  <dcterms:modified xsi:type="dcterms:W3CDTF">2024-02-07T20:28:57Z</dcterms:modified>
</cp:coreProperties>
</file>