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8" r:id="rId4"/>
    <p:sldId id="259" r:id="rId5"/>
    <p:sldId id="260" r:id="rId6"/>
    <p:sldId id="261" r:id="rId7"/>
    <p:sldId id="264" r:id="rId8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4" d="100"/>
          <a:sy n="84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07705E-82D7-4A25-B352-FD5F829AFE2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EBDB4AD-AADD-4D28-AE3B-B5C41109240A}">
      <dgm:prSet/>
      <dgm:spPr/>
      <dgm:t>
        <a:bodyPr/>
        <a:lstStyle/>
        <a:p>
          <a:r>
            <a:rPr lang="es-ES" dirty="0" smtClean="0"/>
            <a:t>CATEGORIAS: </a:t>
          </a:r>
          <a:r>
            <a:rPr lang="es-ES" dirty="0" smtClean="0">
              <a:solidFill>
                <a:schemeClr val="tx1"/>
              </a:solidFill>
            </a:rPr>
            <a:t>2015 – 2016</a:t>
          </a:r>
          <a:endParaRPr lang="es-ES" dirty="0">
            <a:solidFill>
              <a:schemeClr val="tx1"/>
            </a:solidFill>
          </a:endParaRPr>
        </a:p>
      </dgm:t>
    </dgm:pt>
    <dgm:pt modelId="{8B25E7A8-77C7-459C-AB67-74310D412802}" type="parTrans" cxnId="{4056BC14-7071-4373-B230-859A449A3B73}">
      <dgm:prSet/>
      <dgm:spPr/>
      <dgm:t>
        <a:bodyPr/>
        <a:lstStyle/>
        <a:p>
          <a:endParaRPr lang="es-ES"/>
        </a:p>
      </dgm:t>
    </dgm:pt>
    <dgm:pt modelId="{C2E3585F-F7EC-4FD6-9869-71A0F4E537EF}" type="sibTrans" cxnId="{4056BC14-7071-4373-B230-859A449A3B73}">
      <dgm:prSet/>
      <dgm:spPr/>
      <dgm:t>
        <a:bodyPr/>
        <a:lstStyle/>
        <a:p>
          <a:endParaRPr lang="es-ES"/>
        </a:p>
      </dgm:t>
    </dgm:pt>
    <dgm:pt modelId="{B3140732-7D45-4C7D-9065-6F5A2289F31A}">
      <dgm:prSet/>
      <dgm:spPr/>
      <dgm:t>
        <a:bodyPr/>
        <a:lstStyle/>
        <a:p>
          <a:r>
            <a:rPr lang="es-ES" dirty="0" smtClean="0"/>
            <a:t>MIXTO: </a:t>
          </a:r>
          <a:r>
            <a:rPr lang="es-ES" dirty="0" smtClean="0"/>
            <a:t>: Si, en torneos tradicionales (federaciones/asociaciones) fichaje único, se debe determinar si el jugador/a pertenece a la rama femenina (AFMB) o masculina (FEBAMBA). Una vez determino, puede jugar en ambas ramas pero no se tomara en cuenta para completar las fichas mínimas necesarias los días de partidos. Torneos Nacionales y Encuentros (mixto)</a:t>
          </a:r>
          <a:endParaRPr lang="es-ES" dirty="0" smtClean="0"/>
        </a:p>
      </dgm:t>
    </dgm:pt>
    <dgm:pt modelId="{351CEFB7-B86D-4B55-9FDE-CED77B186CB5}" type="parTrans" cxnId="{5B091E87-A90C-4047-82E0-B3981FE24395}">
      <dgm:prSet/>
      <dgm:spPr/>
      <dgm:t>
        <a:bodyPr/>
        <a:lstStyle/>
        <a:p>
          <a:endParaRPr lang="es-ES"/>
        </a:p>
      </dgm:t>
    </dgm:pt>
    <dgm:pt modelId="{A8E378CB-F146-4455-A593-6D8CE53A6162}" type="sibTrans" cxnId="{5B091E87-A90C-4047-82E0-B3981FE24395}">
      <dgm:prSet/>
      <dgm:spPr/>
      <dgm:t>
        <a:bodyPr/>
        <a:lstStyle/>
        <a:p>
          <a:endParaRPr lang="es-ES"/>
        </a:p>
      </dgm:t>
    </dgm:pt>
    <dgm:pt modelId="{68CA5140-270A-466C-87A8-2A25BA892C5A}">
      <dgm:prSet/>
      <dgm:spPr/>
      <dgm:t>
        <a:bodyPr/>
        <a:lstStyle/>
        <a:p>
          <a:r>
            <a:rPr lang="es-ES" dirty="0" smtClean="0"/>
            <a:t>PERIODOS: 6 (3x3) + 8 (5x5)</a:t>
          </a:r>
        </a:p>
      </dgm:t>
    </dgm:pt>
    <dgm:pt modelId="{0281700E-68EC-4A18-9FFC-3C4D23B311E4}" type="parTrans" cxnId="{15CA9DBC-3761-4E71-8461-57BEEAA4C9E8}">
      <dgm:prSet/>
      <dgm:spPr/>
      <dgm:t>
        <a:bodyPr/>
        <a:lstStyle/>
        <a:p>
          <a:endParaRPr lang="es-ES"/>
        </a:p>
      </dgm:t>
    </dgm:pt>
    <dgm:pt modelId="{D6B7E87F-4E31-467C-9746-790BE18AA728}" type="sibTrans" cxnId="{15CA9DBC-3761-4E71-8461-57BEEAA4C9E8}">
      <dgm:prSet/>
      <dgm:spPr/>
      <dgm:t>
        <a:bodyPr/>
        <a:lstStyle/>
        <a:p>
          <a:endParaRPr lang="es-ES"/>
        </a:p>
      </dgm:t>
    </dgm:pt>
    <dgm:pt modelId="{15F17F19-63E0-4DC8-8F47-734AAB6FE521}">
      <dgm:prSet/>
      <dgm:spPr/>
      <dgm:t>
        <a:bodyPr/>
        <a:lstStyle/>
        <a:p>
          <a:r>
            <a:rPr lang="es-ES" dirty="0" smtClean="0"/>
            <a:t>MINUTOS: 5 (3x3) + 6 (5x5)</a:t>
          </a:r>
        </a:p>
      </dgm:t>
    </dgm:pt>
    <dgm:pt modelId="{6012D0B8-905E-41D7-AA9C-BF5D083CA647}" type="parTrans" cxnId="{CE65298F-2DF1-4EE3-954D-C5BCAC8FA56D}">
      <dgm:prSet/>
      <dgm:spPr/>
      <dgm:t>
        <a:bodyPr/>
        <a:lstStyle/>
        <a:p>
          <a:endParaRPr lang="es-ES"/>
        </a:p>
      </dgm:t>
    </dgm:pt>
    <dgm:pt modelId="{24526132-971E-4D2D-B637-6584EFCA709D}" type="sibTrans" cxnId="{CE65298F-2DF1-4EE3-954D-C5BCAC8FA56D}">
      <dgm:prSet/>
      <dgm:spPr/>
      <dgm:t>
        <a:bodyPr/>
        <a:lstStyle/>
        <a:p>
          <a:endParaRPr lang="es-ES"/>
        </a:p>
      </dgm:t>
    </dgm:pt>
    <dgm:pt modelId="{28E93506-822A-4F9E-B629-C5B27F8BD9C7}">
      <dgm:prSet/>
      <dgm:spPr/>
      <dgm:t>
        <a:bodyPr/>
        <a:lstStyle/>
        <a:p>
          <a:r>
            <a:rPr lang="es-ES" dirty="0" smtClean="0"/>
            <a:t>CAMPO DE JUEGO: Reducido/Entero</a:t>
          </a:r>
        </a:p>
      </dgm:t>
    </dgm:pt>
    <dgm:pt modelId="{CDDF1FA3-9A77-4681-AE2E-75E742B669AD}" type="parTrans" cxnId="{64F824C0-51F9-4567-9DF3-23199563BEC3}">
      <dgm:prSet/>
      <dgm:spPr/>
      <dgm:t>
        <a:bodyPr/>
        <a:lstStyle/>
        <a:p>
          <a:endParaRPr lang="es-ES"/>
        </a:p>
      </dgm:t>
    </dgm:pt>
    <dgm:pt modelId="{911A16C7-0242-4686-A645-8E3E521DD6FD}" type="sibTrans" cxnId="{64F824C0-51F9-4567-9DF3-23199563BEC3}">
      <dgm:prSet/>
      <dgm:spPr/>
      <dgm:t>
        <a:bodyPr/>
        <a:lstStyle/>
        <a:p>
          <a:endParaRPr lang="es-ES"/>
        </a:p>
      </dgm:t>
    </dgm:pt>
    <dgm:pt modelId="{AC71261B-EF5C-418D-8929-567F244EF3FB}">
      <dgm:prSet/>
      <dgm:spPr/>
      <dgm:t>
        <a:bodyPr/>
        <a:lstStyle/>
        <a:p>
          <a:r>
            <a:rPr lang="es-ES" dirty="0" smtClean="0"/>
            <a:t>ALTURA DEL ARO: 2,60</a:t>
          </a:r>
        </a:p>
      </dgm:t>
    </dgm:pt>
    <dgm:pt modelId="{35FB6615-C257-486B-9D1A-E73641CACE59}" type="parTrans" cxnId="{9244783A-281A-40FD-8509-CF0CA1428EB7}">
      <dgm:prSet/>
      <dgm:spPr/>
      <dgm:t>
        <a:bodyPr/>
        <a:lstStyle/>
        <a:p>
          <a:endParaRPr lang="es-ES"/>
        </a:p>
      </dgm:t>
    </dgm:pt>
    <dgm:pt modelId="{E7F9DC69-01A5-4838-BA70-A45408A151CC}" type="sibTrans" cxnId="{9244783A-281A-40FD-8509-CF0CA1428EB7}">
      <dgm:prSet/>
      <dgm:spPr/>
      <dgm:t>
        <a:bodyPr/>
        <a:lstStyle/>
        <a:p>
          <a:endParaRPr lang="es-ES"/>
        </a:p>
      </dgm:t>
    </dgm:pt>
    <dgm:pt modelId="{2949B3C9-94CC-45A1-9FCF-5D2AE35DA23F}">
      <dgm:prSet/>
      <dgm:spPr/>
      <dgm:t>
        <a:bodyPr/>
        <a:lstStyle/>
        <a:p>
          <a:r>
            <a:rPr lang="es-ES" dirty="0" smtClean="0"/>
            <a:t>CANTIDAD DE TABLEROS y AROS: 4 (3x3) y 2 (5x5)</a:t>
          </a:r>
        </a:p>
      </dgm:t>
    </dgm:pt>
    <dgm:pt modelId="{E0C97285-2D6E-4425-AC6D-D2105C82FF9B}" type="parTrans" cxnId="{C6836AC4-8365-4873-9155-19369707CBC6}">
      <dgm:prSet/>
      <dgm:spPr/>
      <dgm:t>
        <a:bodyPr/>
        <a:lstStyle/>
        <a:p>
          <a:endParaRPr lang="es-ES"/>
        </a:p>
      </dgm:t>
    </dgm:pt>
    <dgm:pt modelId="{6EE701F0-AC94-4A21-A7CF-D913E83F446D}" type="sibTrans" cxnId="{C6836AC4-8365-4873-9155-19369707CBC6}">
      <dgm:prSet/>
      <dgm:spPr/>
      <dgm:t>
        <a:bodyPr/>
        <a:lstStyle/>
        <a:p>
          <a:endParaRPr lang="es-ES"/>
        </a:p>
      </dgm:t>
    </dgm:pt>
    <dgm:pt modelId="{2691FDE7-C5CE-42B7-B7A5-FEC6E818F7EE}">
      <dgm:prSet/>
      <dgm:spPr/>
      <dgm:t>
        <a:bodyPr/>
        <a:lstStyle/>
        <a:p>
          <a:r>
            <a:rPr lang="es-ES" dirty="0" smtClean="0"/>
            <a:t>MARCADOR ELECTRONICO: Si</a:t>
          </a:r>
        </a:p>
      </dgm:t>
    </dgm:pt>
    <dgm:pt modelId="{7CA31E6A-90CC-45F9-B12B-6DC3934AA68D}" type="parTrans" cxnId="{0DC7FB98-E2A2-4ABD-B1E9-C96C324E3DEB}">
      <dgm:prSet/>
      <dgm:spPr/>
      <dgm:t>
        <a:bodyPr/>
        <a:lstStyle/>
        <a:p>
          <a:endParaRPr lang="es-ES"/>
        </a:p>
      </dgm:t>
    </dgm:pt>
    <dgm:pt modelId="{91C45F94-8FA2-4200-AEDE-946AE2371402}" type="sibTrans" cxnId="{0DC7FB98-E2A2-4ABD-B1E9-C96C324E3DEB}">
      <dgm:prSet/>
      <dgm:spPr/>
      <dgm:t>
        <a:bodyPr/>
        <a:lstStyle/>
        <a:p>
          <a:endParaRPr lang="es-ES"/>
        </a:p>
      </dgm:t>
    </dgm:pt>
    <dgm:pt modelId="{1AF29689-2599-4F7D-B70F-BFBF3DDD73DC}">
      <dgm:prSet/>
      <dgm:spPr/>
      <dgm:t>
        <a:bodyPr/>
        <a:lstStyle/>
        <a:p>
          <a:r>
            <a:rPr lang="es-ES" dirty="0" smtClean="0"/>
            <a:t>TANTEADOR: No (3x3) - Si (5x5)</a:t>
          </a:r>
        </a:p>
      </dgm:t>
    </dgm:pt>
    <dgm:pt modelId="{5DC13427-BB3B-4BB8-BDE8-31B8E52BA761}" type="parTrans" cxnId="{AE10CCE3-1CF6-4315-A05A-0A8A7E2446B7}">
      <dgm:prSet/>
      <dgm:spPr/>
      <dgm:t>
        <a:bodyPr/>
        <a:lstStyle/>
        <a:p>
          <a:endParaRPr lang="es-ES"/>
        </a:p>
      </dgm:t>
    </dgm:pt>
    <dgm:pt modelId="{DC15C905-59A8-4A70-AE2D-46B6D5C093D4}" type="sibTrans" cxnId="{AE10CCE3-1CF6-4315-A05A-0A8A7E2446B7}">
      <dgm:prSet/>
      <dgm:spPr/>
      <dgm:t>
        <a:bodyPr/>
        <a:lstStyle/>
        <a:p>
          <a:endParaRPr lang="es-ES"/>
        </a:p>
      </dgm:t>
    </dgm:pt>
    <dgm:pt modelId="{1335B5D7-4B95-47B6-86BE-6DD42C5570E9}">
      <dgm:prSet/>
      <dgm:spPr/>
      <dgm:t>
        <a:bodyPr/>
        <a:lstStyle/>
        <a:p>
          <a:r>
            <a:rPr lang="es-ES" dirty="0" smtClean="0"/>
            <a:t>REGLA DE LOS 20 PUNTOS: No, se deberá cerrar el acta digital una vez finalizado el partido con el resultado final</a:t>
          </a:r>
        </a:p>
      </dgm:t>
    </dgm:pt>
    <dgm:pt modelId="{1E3DDC93-9B1B-47D3-88FB-D2C02AFC26E5}" type="parTrans" cxnId="{171F6CAA-25FB-4F8B-9AB1-255867758A02}">
      <dgm:prSet/>
      <dgm:spPr/>
      <dgm:t>
        <a:bodyPr/>
        <a:lstStyle/>
        <a:p>
          <a:endParaRPr lang="es-ES"/>
        </a:p>
      </dgm:t>
    </dgm:pt>
    <dgm:pt modelId="{8CEB5223-66EC-45D9-85FD-D9A8FDC02797}" type="sibTrans" cxnId="{171F6CAA-25FB-4F8B-9AB1-255867758A02}">
      <dgm:prSet/>
      <dgm:spPr/>
      <dgm:t>
        <a:bodyPr/>
        <a:lstStyle/>
        <a:p>
          <a:endParaRPr lang="es-ES"/>
        </a:p>
      </dgm:t>
    </dgm:pt>
    <dgm:pt modelId="{F498EC6F-3572-418C-A080-AE6781FEDE1A}">
      <dgm:prSet/>
      <dgm:spPr/>
      <dgm:t>
        <a:bodyPr/>
        <a:lstStyle/>
        <a:p>
          <a:r>
            <a:rPr lang="es-ES" dirty="0" smtClean="0"/>
            <a:t>REGLA DE LOS 40 PUNTOS: No, se deberá cerrar el acta digital una vez finalizado el partido con el resultado final</a:t>
          </a:r>
        </a:p>
      </dgm:t>
    </dgm:pt>
    <dgm:pt modelId="{91ECBA1C-C997-4B57-A9BF-5C0C5253AF3B}" type="parTrans" cxnId="{21CC90BE-F88C-4EAC-A7C6-0F34CE667A58}">
      <dgm:prSet/>
      <dgm:spPr/>
      <dgm:t>
        <a:bodyPr/>
        <a:lstStyle/>
        <a:p>
          <a:endParaRPr lang="es-ES"/>
        </a:p>
      </dgm:t>
    </dgm:pt>
    <dgm:pt modelId="{32313115-CB36-45BB-8623-E564932186A9}" type="sibTrans" cxnId="{21CC90BE-F88C-4EAC-A7C6-0F34CE667A58}">
      <dgm:prSet/>
      <dgm:spPr/>
      <dgm:t>
        <a:bodyPr/>
        <a:lstStyle/>
        <a:p>
          <a:endParaRPr lang="es-ES"/>
        </a:p>
      </dgm:t>
    </dgm:pt>
    <dgm:pt modelId="{E9BD95C4-AFBC-4CEA-8F1B-FA476B01200B}">
      <dgm:prSet/>
      <dgm:spPr/>
      <dgm:t>
        <a:bodyPr/>
        <a:lstStyle/>
        <a:p>
          <a:r>
            <a:rPr lang="es-ES" dirty="0" smtClean="0"/>
            <a:t>PELOTA N°: 5</a:t>
          </a:r>
        </a:p>
      </dgm:t>
    </dgm:pt>
    <dgm:pt modelId="{C42128F7-2F34-4F0B-A9E9-290F83A680AD}" type="parTrans" cxnId="{1FE48485-9764-4599-922F-214BDC949372}">
      <dgm:prSet/>
      <dgm:spPr/>
      <dgm:t>
        <a:bodyPr/>
        <a:lstStyle/>
        <a:p>
          <a:endParaRPr lang="es-ES"/>
        </a:p>
      </dgm:t>
    </dgm:pt>
    <dgm:pt modelId="{C547293F-A4F0-4755-87BE-EA4898B81D6B}" type="sibTrans" cxnId="{1FE48485-9764-4599-922F-214BDC949372}">
      <dgm:prSet/>
      <dgm:spPr/>
      <dgm:t>
        <a:bodyPr/>
        <a:lstStyle/>
        <a:p>
          <a:endParaRPr lang="es-ES"/>
        </a:p>
      </dgm:t>
    </dgm:pt>
    <dgm:pt modelId="{3A797849-FE31-483D-A995-BBAF36E1269D}">
      <dgm:prSet phldrT="[Texto]"/>
      <dgm:spPr>
        <a:solidFill>
          <a:schemeClr val="accent1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ES" b="1" dirty="0" smtClean="0"/>
            <a:t>U-9</a:t>
          </a:r>
          <a:endParaRPr lang="es-ES" b="1" dirty="0"/>
        </a:p>
      </dgm:t>
    </dgm:pt>
    <dgm:pt modelId="{84C1BCB9-BCF9-4D38-9BA0-8D81E7E87835}" type="sibTrans" cxnId="{4E73254B-DBFF-4B07-B492-65AFC18130A1}">
      <dgm:prSet/>
      <dgm:spPr/>
      <dgm:t>
        <a:bodyPr/>
        <a:lstStyle/>
        <a:p>
          <a:endParaRPr lang="es-ES"/>
        </a:p>
      </dgm:t>
    </dgm:pt>
    <dgm:pt modelId="{AE10E28D-1086-45EF-9FC5-23A1A4D775C9}" type="parTrans" cxnId="{4E73254B-DBFF-4B07-B492-65AFC18130A1}">
      <dgm:prSet/>
      <dgm:spPr/>
      <dgm:t>
        <a:bodyPr/>
        <a:lstStyle/>
        <a:p>
          <a:endParaRPr lang="es-ES"/>
        </a:p>
      </dgm:t>
    </dgm:pt>
    <dgm:pt modelId="{EB92B2A5-9CA1-4E41-9600-FCD5091F762B}">
      <dgm:prSet/>
      <dgm:spPr/>
      <dgm:t>
        <a:bodyPr/>
        <a:lstStyle/>
        <a:p>
          <a:r>
            <a:rPr lang="es-ES" dirty="0" smtClean="0"/>
            <a:t>ACTA DIGITAL: Si (obligatoria)</a:t>
          </a:r>
        </a:p>
      </dgm:t>
    </dgm:pt>
    <dgm:pt modelId="{608C8D69-C803-4D2B-AABC-37E151251606}" type="parTrans" cxnId="{A84F3E55-3A3C-4622-BBB6-291FD2FD97A1}">
      <dgm:prSet/>
      <dgm:spPr/>
      <dgm:t>
        <a:bodyPr/>
        <a:lstStyle/>
        <a:p>
          <a:endParaRPr lang="es-ES"/>
        </a:p>
      </dgm:t>
    </dgm:pt>
    <dgm:pt modelId="{6FC89450-DAEB-4E84-AE1C-D9791653DE22}" type="sibTrans" cxnId="{A84F3E55-3A3C-4622-BBB6-291FD2FD97A1}">
      <dgm:prSet/>
      <dgm:spPr/>
      <dgm:t>
        <a:bodyPr/>
        <a:lstStyle/>
        <a:p>
          <a:endParaRPr lang="es-ES"/>
        </a:p>
      </dgm:t>
    </dgm:pt>
    <dgm:pt modelId="{A1B781BC-0F0D-4852-9B1B-58D52A59F6A5}">
      <dgm:prSet/>
      <dgm:spPr/>
      <dgm:t>
        <a:bodyPr/>
        <a:lstStyle/>
        <a:p>
          <a:r>
            <a:rPr lang="es-ES" b="1" dirty="0" smtClean="0"/>
            <a:t>EL ACTA DIGITAL DEBE CERRARSE UNA VEZ FINALIZADO EL PARTIDO, NO ANTES</a:t>
          </a:r>
        </a:p>
      </dgm:t>
    </dgm:pt>
    <dgm:pt modelId="{0E9BA362-5C0E-4D92-90D9-16BAD16D781F}" type="parTrans" cxnId="{57BD7F6F-462B-4546-94F6-D81709445E88}">
      <dgm:prSet/>
      <dgm:spPr/>
      <dgm:t>
        <a:bodyPr/>
        <a:lstStyle/>
        <a:p>
          <a:endParaRPr lang="es-ES"/>
        </a:p>
      </dgm:t>
    </dgm:pt>
    <dgm:pt modelId="{10C320DA-182D-4F4C-971E-9E939D468F31}" type="sibTrans" cxnId="{57BD7F6F-462B-4546-94F6-D81709445E88}">
      <dgm:prSet/>
      <dgm:spPr/>
      <dgm:t>
        <a:bodyPr/>
        <a:lstStyle/>
        <a:p>
          <a:endParaRPr lang="es-ES"/>
        </a:p>
      </dgm:t>
    </dgm:pt>
    <dgm:pt modelId="{926724F0-A0E4-483E-ADB9-3427CF58F5F5}">
      <dgm:prSet/>
      <dgm:spPr/>
      <dgm:t>
        <a:bodyPr/>
        <a:lstStyle/>
        <a:p>
          <a:r>
            <a:rPr lang="es-ES" dirty="0" smtClean="0"/>
            <a:t>DESCUENTO DEL PUNTO DE PRESENTACIÓN: Si, (se deberá indicar en el acta si un equipo no cumplió con la cantidad mínima solicitada para los días de los encuentros)</a:t>
          </a:r>
        </a:p>
      </dgm:t>
    </dgm:pt>
    <dgm:pt modelId="{50E8B730-99AC-4942-AD7E-8B499C47F523}" type="parTrans" cxnId="{349AA362-658E-43E6-BB43-FF9C485AC9A6}">
      <dgm:prSet/>
      <dgm:spPr/>
    </dgm:pt>
    <dgm:pt modelId="{464A7920-12B8-4941-A9A6-6F20697358D6}" type="sibTrans" cxnId="{349AA362-658E-43E6-BB43-FF9C485AC9A6}">
      <dgm:prSet/>
      <dgm:spPr/>
    </dgm:pt>
    <dgm:pt modelId="{2337E960-B8E0-4A35-A884-43652EF11DA4}">
      <dgm:prSet/>
      <dgm:spPr/>
      <dgm:t>
        <a:bodyPr/>
        <a:lstStyle/>
        <a:p>
          <a:r>
            <a:rPr lang="es-ES" dirty="0" smtClean="0"/>
            <a:t>ACTA DIGITAL: SE DEBERÁ COMPLETAR ANTES DEL INICIO DEL JUEGO DE 3X3, PERO SOLO SE CONTABILIZARA LO SUCEDIDO EN EL JUEGO DE 5X5</a:t>
          </a:r>
        </a:p>
      </dgm:t>
    </dgm:pt>
    <dgm:pt modelId="{01021124-D206-4FF7-B435-08D25304B6C9}" type="parTrans" cxnId="{AC4D5319-05DE-4A45-A3CA-D96D2079F4F0}">
      <dgm:prSet/>
      <dgm:spPr/>
    </dgm:pt>
    <dgm:pt modelId="{F3C5326F-6DD4-494C-ADE6-4FA0581004FF}" type="sibTrans" cxnId="{AC4D5319-05DE-4A45-A3CA-D96D2079F4F0}">
      <dgm:prSet/>
      <dgm:spPr/>
    </dgm:pt>
    <dgm:pt modelId="{6FBEE163-3959-4623-9D06-E28BD101DC25}">
      <dgm:prSet/>
      <dgm:spPr/>
      <dgm:t>
        <a:bodyPr/>
        <a:lstStyle/>
        <a:p>
          <a:r>
            <a:rPr lang="es-ES" dirty="0" smtClean="0"/>
            <a:t>FORMATO: 3x3 y 5x5</a:t>
          </a:r>
          <a:endParaRPr lang="es-ES" dirty="0" smtClean="0"/>
        </a:p>
      </dgm:t>
    </dgm:pt>
    <dgm:pt modelId="{379B99FA-28C8-47AD-86C7-DE1F955AE61B}" type="parTrans" cxnId="{9190A509-7080-412B-9F0D-CE0B6B4BB024}">
      <dgm:prSet/>
      <dgm:spPr/>
    </dgm:pt>
    <dgm:pt modelId="{EAEC6B9D-9FE1-4AF3-88DB-FB372BCC4FFB}" type="sibTrans" cxnId="{9190A509-7080-412B-9F0D-CE0B6B4BB024}">
      <dgm:prSet/>
      <dgm:spPr/>
    </dgm:pt>
    <dgm:pt modelId="{B57EE37F-6D09-4F30-9F0D-7EC626144542}" type="pres">
      <dgm:prSet presAssocID="{9407705E-82D7-4A25-B352-FD5F829AFE2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79AAF0B-2CD0-49C4-A458-E16FADD357C0}" type="pres">
      <dgm:prSet presAssocID="{3A797849-FE31-483D-A995-BBAF36E1269D}" presName="parentLin" presStyleCnt="0"/>
      <dgm:spPr/>
    </dgm:pt>
    <dgm:pt modelId="{D85C507A-2083-44C6-A438-86383D3E41B3}" type="pres">
      <dgm:prSet presAssocID="{3A797849-FE31-483D-A995-BBAF36E1269D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9C922D3F-01F2-4755-848E-53D3F63F8541}" type="pres">
      <dgm:prSet presAssocID="{3A797849-FE31-483D-A995-BBAF36E1269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60384A1-09A2-42CB-9467-41F1C08AB88B}" type="pres">
      <dgm:prSet presAssocID="{3A797849-FE31-483D-A995-BBAF36E1269D}" presName="negativeSpace" presStyleCnt="0"/>
      <dgm:spPr/>
    </dgm:pt>
    <dgm:pt modelId="{E54567E1-49FC-42B7-8271-D77169A58F3B}" type="pres">
      <dgm:prSet presAssocID="{3A797849-FE31-483D-A995-BBAF36E1269D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2C15085-A7ED-4ECB-BD3C-EF97ED162653}" type="presOf" srcId="{2337E960-B8E0-4A35-A884-43652EF11DA4}" destId="{E54567E1-49FC-42B7-8271-D77169A58F3B}" srcOrd="0" destOrd="14" presId="urn:microsoft.com/office/officeart/2005/8/layout/list1"/>
    <dgm:cxn modelId="{47143627-BBE1-4BB3-A17C-44FCBC894B3C}" type="presOf" srcId="{F498EC6F-3572-418C-A080-AE6781FEDE1A}" destId="{E54567E1-49FC-42B7-8271-D77169A58F3B}" srcOrd="0" destOrd="12" presId="urn:microsoft.com/office/officeart/2005/8/layout/list1"/>
    <dgm:cxn modelId="{66269696-B365-4B76-B707-404DB8646A21}" type="presOf" srcId="{9407705E-82D7-4A25-B352-FD5F829AFE2C}" destId="{B57EE37F-6D09-4F30-9F0D-7EC626144542}" srcOrd="0" destOrd="0" presId="urn:microsoft.com/office/officeart/2005/8/layout/list1"/>
    <dgm:cxn modelId="{57BD7F6F-462B-4546-94F6-D81709445E88}" srcId="{3A797849-FE31-483D-A995-BBAF36E1269D}" destId="{A1B781BC-0F0D-4852-9B1B-58D52A59F6A5}" srcOrd="16" destOrd="0" parTransId="{0E9BA362-5C0E-4D92-90D9-16BAD16D781F}" sibTransId="{10C320DA-182D-4F4C-971E-9E939D468F31}"/>
    <dgm:cxn modelId="{55144DF3-9606-4613-BB6A-41645E76ADBA}" type="presOf" srcId="{A1B781BC-0F0D-4852-9B1B-58D52A59F6A5}" destId="{E54567E1-49FC-42B7-8271-D77169A58F3B}" srcOrd="0" destOrd="16" presId="urn:microsoft.com/office/officeart/2005/8/layout/list1"/>
    <dgm:cxn modelId="{90876EEC-F4AB-478C-88D1-950BA2AF6E7A}" type="presOf" srcId="{E9BD95C4-AFBC-4CEA-8F1B-FA476B01200B}" destId="{E54567E1-49FC-42B7-8271-D77169A58F3B}" srcOrd="0" destOrd="15" presId="urn:microsoft.com/office/officeart/2005/8/layout/list1"/>
    <dgm:cxn modelId="{F0906D40-BF62-46AD-9CFA-D41C8FD2D4ED}" type="presOf" srcId="{1335B5D7-4B95-47B6-86BE-6DD42C5570E9}" destId="{E54567E1-49FC-42B7-8271-D77169A58F3B}" srcOrd="0" destOrd="11" presId="urn:microsoft.com/office/officeart/2005/8/layout/list1"/>
    <dgm:cxn modelId="{A84F3E55-3A3C-4622-BBB6-291FD2FD97A1}" srcId="{3A797849-FE31-483D-A995-BBAF36E1269D}" destId="{EB92B2A5-9CA1-4E41-9600-FCD5091F762B}" srcOrd="9" destOrd="0" parTransId="{608C8D69-C803-4D2B-AABC-37E151251606}" sibTransId="{6FC89450-DAEB-4E84-AE1C-D9791653DE22}"/>
    <dgm:cxn modelId="{EF27F568-5E4F-4D4C-A420-A23C41C7B716}" type="presOf" srcId="{3A797849-FE31-483D-A995-BBAF36E1269D}" destId="{D85C507A-2083-44C6-A438-86383D3E41B3}" srcOrd="0" destOrd="0" presId="urn:microsoft.com/office/officeart/2005/8/layout/list1"/>
    <dgm:cxn modelId="{4E73254B-DBFF-4B07-B492-65AFC18130A1}" srcId="{9407705E-82D7-4A25-B352-FD5F829AFE2C}" destId="{3A797849-FE31-483D-A995-BBAF36E1269D}" srcOrd="0" destOrd="0" parTransId="{AE10E28D-1086-45EF-9FC5-23A1A4D775C9}" sibTransId="{84C1BCB9-BCF9-4D38-9BA0-8D81E7E87835}"/>
    <dgm:cxn modelId="{D877B5CD-C489-4A05-AE54-A1E6739711E9}" type="presOf" srcId="{2691FDE7-C5CE-42B7-B7A5-FEC6E818F7EE}" destId="{E54567E1-49FC-42B7-8271-D77169A58F3B}" srcOrd="0" destOrd="8" presId="urn:microsoft.com/office/officeart/2005/8/layout/list1"/>
    <dgm:cxn modelId="{64F824C0-51F9-4567-9DF3-23199563BEC3}" srcId="{3A797849-FE31-483D-A995-BBAF36E1269D}" destId="{28E93506-822A-4F9E-B629-C5B27F8BD9C7}" srcOrd="5" destOrd="0" parTransId="{CDDF1FA3-9A77-4681-AE2E-75E742B669AD}" sibTransId="{911A16C7-0242-4686-A645-8E3E521DD6FD}"/>
    <dgm:cxn modelId="{349AA362-658E-43E6-BB43-FF9C485AC9A6}" srcId="{3A797849-FE31-483D-A995-BBAF36E1269D}" destId="{926724F0-A0E4-483E-ADB9-3427CF58F5F5}" srcOrd="13" destOrd="0" parTransId="{50E8B730-99AC-4942-AD7E-8B499C47F523}" sibTransId="{464A7920-12B8-4941-A9A6-6F20697358D6}"/>
    <dgm:cxn modelId="{505229ED-5784-43AF-B8CC-FBCD151A32CE}" type="presOf" srcId="{B3140732-7D45-4C7D-9065-6F5A2289F31A}" destId="{E54567E1-49FC-42B7-8271-D77169A58F3B}" srcOrd="0" destOrd="1" presId="urn:microsoft.com/office/officeart/2005/8/layout/list1"/>
    <dgm:cxn modelId="{E79D9DAE-AB73-4063-B28A-363021CD958C}" type="presOf" srcId="{3A797849-FE31-483D-A995-BBAF36E1269D}" destId="{9C922D3F-01F2-4755-848E-53D3F63F8541}" srcOrd="1" destOrd="0" presId="urn:microsoft.com/office/officeart/2005/8/layout/list1"/>
    <dgm:cxn modelId="{1C895171-1916-4891-B47D-83948E706707}" type="presOf" srcId="{2949B3C9-94CC-45A1-9FCF-5D2AE35DA23F}" destId="{E54567E1-49FC-42B7-8271-D77169A58F3B}" srcOrd="0" destOrd="7" presId="urn:microsoft.com/office/officeart/2005/8/layout/list1"/>
    <dgm:cxn modelId="{1FE48485-9764-4599-922F-214BDC949372}" srcId="{3A797849-FE31-483D-A995-BBAF36E1269D}" destId="{E9BD95C4-AFBC-4CEA-8F1B-FA476B01200B}" srcOrd="15" destOrd="0" parTransId="{C42128F7-2F34-4F0B-A9E9-290F83A680AD}" sibTransId="{C547293F-A4F0-4755-87BE-EA4898B81D6B}"/>
    <dgm:cxn modelId="{84811D63-92B0-44BF-963C-2A41865008A5}" type="presOf" srcId="{15F17F19-63E0-4DC8-8F47-734AAB6FE521}" destId="{E54567E1-49FC-42B7-8271-D77169A58F3B}" srcOrd="0" destOrd="4" presId="urn:microsoft.com/office/officeart/2005/8/layout/list1"/>
    <dgm:cxn modelId="{B68B75A4-03B0-42D9-9379-1A792FBCAE98}" type="presOf" srcId="{0EBDB4AD-AADD-4D28-AE3B-B5C41109240A}" destId="{E54567E1-49FC-42B7-8271-D77169A58F3B}" srcOrd="0" destOrd="0" presId="urn:microsoft.com/office/officeart/2005/8/layout/list1"/>
    <dgm:cxn modelId="{881BD282-038D-4D8F-A0E9-D9A4AEFE2135}" type="presOf" srcId="{1AF29689-2599-4F7D-B70F-BFBF3DDD73DC}" destId="{E54567E1-49FC-42B7-8271-D77169A58F3B}" srcOrd="0" destOrd="10" presId="urn:microsoft.com/office/officeart/2005/8/layout/list1"/>
    <dgm:cxn modelId="{1C14600C-11D2-45A7-8227-6FB0C07ADBD3}" type="presOf" srcId="{6FBEE163-3959-4623-9D06-E28BD101DC25}" destId="{E54567E1-49FC-42B7-8271-D77169A58F3B}" srcOrd="0" destOrd="2" presId="urn:microsoft.com/office/officeart/2005/8/layout/list1"/>
    <dgm:cxn modelId="{CE65298F-2DF1-4EE3-954D-C5BCAC8FA56D}" srcId="{3A797849-FE31-483D-A995-BBAF36E1269D}" destId="{15F17F19-63E0-4DC8-8F47-734AAB6FE521}" srcOrd="4" destOrd="0" parTransId="{6012D0B8-905E-41D7-AA9C-BF5D083CA647}" sibTransId="{24526132-971E-4D2D-B637-6584EFCA709D}"/>
    <dgm:cxn modelId="{61AAD0E8-77F2-483F-BD2A-527C8A09B851}" type="presOf" srcId="{AC71261B-EF5C-418D-8929-567F244EF3FB}" destId="{E54567E1-49FC-42B7-8271-D77169A58F3B}" srcOrd="0" destOrd="6" presId="urn:microsoft.com/office/officeart/2005/8/layout/list1"/>
    <dgm:cxn modelId="{171F6CAA-25FB-4F8B-9AB1-255867758A02}" srcId="{3A797849-FE31-483D-A995-BBAF36E1269D}" destId="{1335B5D7-4B95-47B6-86BE-6DD42C5570E9}" srcOrd="11" destOrd="0" parTransId="{1E3DDC93-9B1B-47D3-88FB-D2C02AFC26E5}" sibTransId="{8CEB5223-66EC-45D9-85FD-D9A8FDC02797}"/>
    <dgm:cxn modelId="{21CC90BE-F88C-4EAC-A7C6-0F34CE667A58}" srcId="{3A797849-FE31-483D-A995-BBAF36E1269D}" destId="{F498EC6F-3572-418C-A080-AE6781FEDE1A}" srcOrd="12" destOrd="0" parTransId="{91ECBA1C-C997-4B57-A9BF-5C0C5253AF3B}" sibTransId="{32313115-CB36-45BB-8623-E564932186A9}"/>
    <dgm:cxn modelId="{1ED88C19-6EAC-479C-87B8-F0971FBF7EB9}" type="presOf" srcId="{68CA5140-270A-466C-87A8-2A25BA892C5A}" destId="{E54567E1-49FC-42B7-8271-D77169A58F3B}" srcOrd="0" destOrd="3" presId="urn:microsoft.com/office/officeart/2005/8/layout/list1"/>
    <dgm:cxn modelId="{5B091E87-A90C-4047-82E0-B3981FE24395}" srcId="{3A797849-FE31-483D-A995-BBAF36E1269D}" destId="{B3140732-7D45-4C7D-9065-6F5A2289F31A}" srcOrd="1" destOrd="0" parTransId="{351CEFB7-B86D-4B55-9FDE-CED77B186CB5}" sibTransId="{A8E378CB-F146-4455-A593-6D8CE53A6162}"/>
    <dgm:cxn modelId="{CCF5488E-1F39-41BB-8C5E-ECFA7CC927F7}" type="presOf" srcId="{EB92B2A5-9CA1-4E41-9600-FCD5091F762B}" destId="{E54567E1-49FC-42B7-8271-D77169A58F3B}" srcOrd="0" destOrd="9" presId="urn:microsoft.com/office/officeart/2005/8/layout/list1"/>
    <dgm:cxn modelId="{4056BC14-7071-4373-B230-859A449A3B73}" srcId="{3A797849-FE31-483D-A995-BBAF36E1269D}" destId="{0EBDB4AD-AADD-4D28-AE3B-B5C41109240A}" srcOrd="0" destOrd="0" parTransId="{8B25E7A8-77C7-459C-AB67-74310D412802}" sibTransId="{C2E3585F-F7EC-4FD6-9869-71A0F4E537EF}"/>
    <dgm:cxn modelId="{0FACF2D3-6850-4081-9E36-674F0F4A5864}" type="presOf" srcId="{926724F0-A0E4-483E-ADB9-3427CF58F5F5}" destId="{E54567E1-49FC-42B7-8271-D77169A58F3B}" srcOrd="0" destOrd="13" presId="urn:microsoft.com/office/officeart/2005/8/layout/list1"/>
    <dgm:cxn modelId="{AC4D5319-05DE-4A45-A3CA-D96D2079F4F0}" srcId="{3A797849-FE31-483D-A995-BBAF36E1269D}" destId="{2337E960-B8E0-4A35-A884-43652EF11DA4}" srcOrd="14" destOrd="0" parTransId="{01021124-D206-4FF7-B435-08D25304B6C9}" sibTransId="{F3C5326F-6DD4-494C-ADE6-4FA0581004FF}"/>
    <dgm:cxn modelId="{E6D28590-EBD9-4330-8504-DE6B510E8EB9}" type="presOf" srcId="{28E93506-822A-4F9E-B629-C5B27F8BD9C7}" destId="{E54567E1-49FC-42B7-8271-D77169A58F3B}" srcOrd="0" destOrd="5" presId="urn:microsoft.com/office/officeart/2005/8/layout/list1"/>
    <dgm:cxn modelId="{AE10CCE3-1CF6-4315-A05A-0A8A7E2446B7}" srcId="{3A797849-FE31-483D-A995-BBAF36E1269D}" destId="{1AF29689-2599-4F7D-B70F-BFBF3DDD73DC}" srcOrd="10" destOrd="0" parTransId="{5DC13427-BB3B-4BB8-BDE8-31B8E52BA761}" sibTransId="{DC15C905-59A8-4A70-AE2D-46B6D5C093D4}"/>
    <dgm:cxn modelId="{9244783A-281A-40FD-8509-CF0CA1428EB7}" srcId="{3A797849-FE31-483D-A995-BBAF36E1269D}" destId="{AC71261B-EF5C-418D-8929-567F244EF3FB}" srcOrd="6" destOrd="0" parTransId="{35FB6615-C257-486B-9D1A-E73641CACE59}" sibTransId="{E7F9DC69-01A5-4838-BA70-A45408A151CC}"/>
    <dgm:cxn modelId="{15CA9DBC-3761-4E71-8461-57BEEAA4C9E8}" srcId="{3A797849-FE31-483D-A995-BBAF36E1269D}" destId="{68CA5140-270A-466C-87A8-2A25BA892C5A}" srcOrd="3" destOrd="0" parTransId="{0281700E-68EC-4A18-9FFC-3C4D23B311E4}" sibTransId="{D6B7E87F-4E31-467C-9746-790BE18AA728}"/>
    <dgm:cxn modelId="{9190A509-7080-412B-9F0D-CE0B6B4BB024}" srcId="{3A797849-FE31-483D-A995-BBAF36E1269D}" destId="{6FBEE163-3959-4623-9D06-E28BD101DC25}" srcOrd="2" destOrd="0" parTransId="{379B99FA-28C8-47AD-86C7-DE1F955AE61B}" sibTransId="{EAEC6B9D-9FE1-4AF3-88DB-FB372BCC4FFB}"/>
    <dgm:cxn modelId="{0DC7FB98-E2A2-4ABD-B1E9-C96C324E3DEB}" srcId="{3A797849-FE31-483D-A995-BBAF36E1269D}" destId="{2691FDE7-C5CE-42B7-B7A5-FEC6E818F7EE}" srcOrd="8" destOrd="0" parTransId="{7CA31E6A-90CC-45F9-B12B-6DC3934AA68D}" sibTransId="{91C45F94-8FA2-4200-AEDE-946AE2371402}"/>
    <dgm:cxn modelId="{C6836AC4-8365-4873-9155-19369707CBC6}" srcId="{3A797849-FE31-483D-A995-BBAF36E1269D}" destId="{2949B3C9-94CC-45A1-9FCF-5D2AE35DA23F}" srcOrd="7" destOrd="0" parTransId="{E0C97285-2D6E-4425-AC6D-D2105C82FF9B}" sibTransId="{6EE701F0-AC94-4A21-A7CF-D913E83F446D}"/>
    <dgm:cxn modelId="{5C60C62C-BF0F-4395-9C8E-C4D419BF70F3}" type="presParOf" srcId="{B57EE37F-6D09-4F30-9F0D-7EC626144542}" destId="{E79AAF0B-2CD0-49C4-A458-E16FADD357C0}" srcOrd="0" destOrd="0" presId="urn:microsoft.com/office/officeart/2005/8/layout/list1"/>
    <dgm:cxn modelId="{4752B3EE-6357-4840-A550-766BC98D4351}" type="presParOf" srcId="{E79AAF0B-2CD0-49C4-A458-E16FADD357C0}" destId="{D85C507A-2083-44C6-A438-86383D3E41B3}" srcOrd="0" destOrd="0" presId="urn:microsoft.com/office/officeart/2005/8/layout/list1"/>
    <dgm:cxn modelId="{74F72E0D-442E-4665-A4E4-659A6E2264EF}" type="presParOf" srcId="{E79AAF0B-2CD0-49C4-A458-E16FADD357C0}" destId="{9C922D3F-01F2-4755-848E-53D3F63F8541}" srcOrd="1" destOrd="0" presId="urn:microsoft.com/office/officeart/2005/8/layout/list1"/>
    <dgm:cxn modelId="{AD120DAE-12A5-4F2D-BC41-B4894AF2A6F1}" type="presParOf" srcId="{B57EE37F-6D09-4F30-9F0D-7EC626144542}" destId="{560384A1-09A2-42CB-9467-41F1C08AB88B}" srcOrd="1" destOrd="0" presId="urn:microsoft.com/office/officeart/2005/8/layout/list1"/>
    <dgm:cxn modelId="{4E06336F-6447-4EFF-8D2F-CB28B110B0FF}" type="presParOf" srcId="{B57EE37F-6D09-4F30-9F0D-7EC626144542}" destId="{E54567E1-49FC-42B7-8271-D77169A58F3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E1FD02-5572-48A9-A8FC-A5B1FAE3ABB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2AF0357-CDF0-4F4C-BCE8-D722DC663C35}">
      <dgm:prSet phldrT="[Texto]"/>
      <dgm:spPr>
        <a:solidFill>
          <a:schemeClr val="accent1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ES" b="1" dirty="0" smtClean="0">
              <a:solidFill>
                <a:schemeClr val="bg1"/>
              </a:solidFill>
            </a:rPr>
            <a:t>U-9</a:t>
          </a:r>
          <a:endParaRPr lang="es-ES" b="1" dirty="0">
            <a:solidFill>
              <a:schemeClr val="bg1"/>
            </a:solidFill>
          </a:endParaRPr>
        </a:p>
      </dgm:t>
    </dgm:pt>
    <dgm:pt modelId="{6F8D0BD4-C011-4AE4-9CF0-FFBBB41C332F}" type="parTrans" cxnId="{4B4947E5-CE8D-4FC5-95C9-0CD40E48A46E}">
      <dgm:prSet/>
      <dgm:spPr/>
      <dgm:t>
        <a:bodyPr/>
        <a:lstStyle/>
        <a:p>
          <a:endParaRPr lang="es-ES"/>
        </a:p>
      </dgm:t>
    </dgm:pt>
    <dgm:pt modelId="{B33CFC9C-D776-46D7-B4C6-AFDBD69FD27B}" type="sibTrans" cxnId="{4B4947E5-CE8D-4FC5-95C9-0CD40E48A46E}">
      <dgm:prSet/>
      <dgm:spPr/>
      <dgm:t>
        <a:bodyPr/>
        <a:lstStyle/>
        <a:p>
          <a:endParaRPr lang="es-ES"/>
        </a:p>
      </dgm:t>
    </dgm:pt>
    <dgm:pt modelId="{12177C03-ED89-4D6A-9861-0952CEB178C9}">
      <dgm:prSet/>
      <dgm:spPr/>
      <dgm:t>
        <a:bodyPr/>
        <a:lstStyle/>
        <a:p>
          <a:r>
            <a:rPr lang="es-AR" b="0" i="0" u="none" dirty="0" smtClean="0"/>
            <a:t>LANZAMIENTO DE TRES PUNTOS: No</a:t>
          </a:r>
          <a:endParaRPr lang="es-AR" dirty="0"/>
        </a:p>
      </dgm:t>
    </dgm:pt>
    <dgm:pt modelId="{34110F78-5383-4E9B-B479-3B2ED1497BD9}" type="parTrans" cxnId="{31E35D4C-EB8B-45CD-937F-343AEFBBADC3}">
      <dgm:prSet/>
      <dgm:spPr/>
      <dgm:t>
        <a:bodyPr/>
        <a:lstStyle/>
        <a:p>
          <a:endParaRPr lang="es-ES"/>
        </a:p>
      </dgm:t>
    </dgm:pt>
    <dgm:pt modelId="{A7132674-9AB0-44A6-8A60-3F3F0148C527}" type="sibTrans" cxnId="{31E35D4C-EB8B-45CD-937F-343AEFBBADC3}">
      <dgm:prSet/>
      <dgm:spPr/>
      <dgm:t>
        <a:bodyPr/>
        <a:lstStyle/>
        <a:p>
          <a:endParaRPr lang="es-ES"/>
        </a:p>
      </dgm:t>
    </dgm:pt>
    <dgm:pt modelId="{DC836737-770E-4EF8-AC1F-76479BD84209}">
      <dgm:prSet/>
      <dgm:spPr/>
      <dgm:t>
        <a:bodyPr/>
        <a:lstStyle/>
        <a:p>
          <a:r>
            <a:rPr lang="es-AR" b="0" i="0" u="none" dirty="0" smtClean="0"/>
            <a:t>TIROS LIBRES: No</a:t>
          </a:r>
          <a:endParaRPr lang="es-AR" dirty="0"/>
        </a:p>
      </dgm:t>
    </dgm:pt>
    <dgm:pt modelId="{89FC913F-41C8-44C2-BBEA-D4C71EB41093}" type="parTrans" cxnId="{006BDDEF-DFEE-43A1-8741-6390F2C8BE9E}">
      <dgm:prSet/>
      <dgm:spPr/>
      <dgm:t>
        <a:bodyPr/>
        <a:lstStyle/>
        <a:p>
          <a:endParaRPr lang="es-ES"/>
        </a:p>
      </dgm:t>
    </dgm:pt>
    <dgm:pt modelId="{A697C3EB-06F9-4A91-A72E-53BAE88F84F5}" type="sibTrans" cxnId="{006BDDEF-DFEE-43A1-8741-6390F2C8BE9E}">
      <dgm:prSet/>
      <dgm:spPr/>
      <dgm:t>
        <a:bodyPr/>
        <a:lstStyle/>
        <a:p>
          <a:endParaRPr lang="es-ES"/>
        </a:p>
      </dgm:t>
    </dgm:pt>
    <dgm:pt modelId="{A39A20C1-6E2E-4377-958F-BA30F7047442}">
      <dgm:prSet/>
      <dgm:spPr/>
      <dgm:t>
        <a:bodyPr/>
        <a:lstStyle/>
        <a:p>
          <a:r>
            <a:rPr lang="es-AR" b="0" i="0" u="none" dirty="0" smtClean="0"/>
            <a:t>CAMPO ATRÁS / VUELTA ATRÁS: No</a:t>
          </a:r>
          <a:endParaRPr lang="es-AR" dirty="0"/>
        </a:p>
      </dgm:t>
    </dgm:pt>
    <dgm:pt modelId="{507012C9-0B64-4BC3-ABF7-68C57B081537}" type="parTrans" cxnId="{7F66C0FB-64DD-4F02-87F1-CBE4B0CE042C}">
      <dgm:prSet/>
      <dgm:spPr/>
      <dgm:t>
        <a:bodyPr/>
        <a:lstStyle/>
        <a:p>
          <a:endParaRPr lang="es-ES"/>
        </a:p>
      </dgm:t>
    </dgm:pt>
    <dgm:pt modelId="{AC9B8EA1-AE5D-4EE0-8926-4AD311705B0A}" type="sibTrans" cxnId="{7F66C0FB-64DD-4F02-87F1-CBE4B0CE042C}">
      <dgm:prSet/>
      <dgm:spPr/>
      <dgm:t>
        <a:bodyPr/>
        <a:lstStyle/>
        <a:p>
          <a:endParaRPr lang="es-ES"/>
        </a:p>
      </dgm:t>
    </dgm:pt>
    <dgm:pt modelId="{B158BBAF-B982-4553-A1D3-021D3C40D2C9}">
      <dgm:prSet/>
      <dgm:spPr/>
      <dgm:t>
        <a:bodyPr/>
        <a:lstStyle/>
        <a:p>
          <a:r>
            <a:rPr lang="es-AR" b="0" i="0" u="none" dirty="0" smtClean="0"/>
            <a:t>RELOJ: Si, corrido no se detiene</a:t>
          </a:r>
          <a:endParaRPr lang="es-AR" dirty="0"/>
        </a:p>
      </dgm:t>
    </dgm:pt>
    <dgm:pt modelId="{FFD4E639-2910-474A-ADFF-EBD0EF3838BE}" type="parTrans" cxnId="{52D1DFC9-BFBF-4923-8AFC-AAE8AE4EC19B}">
      <dgm:prSet/>
      <dgm:spPr/>
      <dgm:t>
        <a:bodyPr/>
        <a:lstStyle/>
        <a:p>
          <a:endParaRPr lang="es-ES"/>
        </a:p>
      </dgm:t>
    </dgm:pt>
    <dgm:pt modelId="{92F2DE5D-06FB-4578-8132-42409FCA08C2}" type="sibTrans" cxnId="{52D1DFC9-BFBF-4923-8AFC-AAE8AE4EC19B}">
      <dgm:prSet/>
      <dgm:spPr/>
      <dgm:t>
        <a:bodyPr/>
        <a:lstStyle/>
        <a:p>
          <a:endParaRPr lang="es-ES"/>
        </a:p>
      </dgm:t>
    </dgm:pt>
    <dgm:pt modelId="{5B934159-C227-4808-B38B-9E1E33354206}">
      <dgm:prSet/>
      <dgm:spPr/>
      <dgm:t>
        <a:bodyPr/>
        <a:lstStyle/>
        <a:p>
          <a:r>
            <a:rPr lang="es-AR" b="0" i="0" u="none" dirty="0" smtClean="0"/>
            <a:t>RELOJ DE POSECION: No</a:t>
          </a:r>
          <a:endParaRPr lang="es-AR" dirty="0"/>
        </a:p>
      </dgm:t>
    </dgm:pt>
    <dgm:pt modelId="{C9843DB3-A113-467D-B405-D697F8335A4D}" type="parTrans" cxnId="{562476B8-B08F-4F4B-A7C3-4B286E1578D2}">
      <dgm:prSet/>
      <dgm:spPr/>
      <dgm:t>
        <a:bodyPr/>
        <a:lstStyle/>
        <a:p>
          <a:endParaRPr lang="es-ES"/>
        </a:p>
      </dgm:t>
    </dgm:pt>
    <dgm:pt modelId="{E1F379B2-E500-43F0-998F-326491FF2459}" type="sibTrans" cxnId="{562476B8-B08F-4F4B-A7C3-4B286E1578D2}">
      <dgm:prSet/>
      <dgm:spPr/>
      <dgm:t>
        <a:bodyPr/>
        <a:lstStyle/>
        <a:p>
          <a:endParaRPr lang="es-ES"/>
        </a:p>
      </dgm:t>
    </dgm:pt>
    <dgm:pt modelId="{3DB9B27B-BE56-43EF-93B0-A7C4D811BF52}">
      <dgm:prSet/>
      <dgm:spPr/>
      <dgm:t>
        <a:bodyPr/>
        <a:lstStyle/>
        <a:p>
          <a:r>
            <a:rPr lang="es-ES" b="0" i="0" u="none" dirty="0" smtClean="0"/>
            <a:t>HABILITACION DESPUES DE PELOTA MUERTA: No</a:t>
          </a:r>
          <a:endParaRPr lang="es-AR" dirty="0"/>
        </a:p>
      </dgm:t>
    </dgm:pt>
    <dgm:pt modelId="{3C30CF14-F953-439D-AE9F-0EFD8B59AA97}" type="parTrans" cxnId="{4C0874DB-534D-4A3C-B034-BF3E40DA9099}">
      <dgm:prSet/>
      <dgm:spPr/>
      <dgm:t>
        <a:bodyPr/>
        <a:lstStyle/>
        <a:p>
          <a:endParaRPr lang="es-ES"/>
        </a:p>
      </dgm:t>
    </dgm:pt>
    <dgm:pt modelId="{86361F29-A20D-4798-88E0-89CC17B0ED58}" type="sibTrans" cxnId="{4C0874DB-534D-4A3C-B034-BF3E40DA9099}">
      <dgm:prSet/>
      <dgm:spPr/>
      <dgm:t>
        <a:bodyPr/>
        <a:lstStyle/>
        <a:p>
          <a:endParaRPr lang="es-ES"/>
        </a:p>
      </dgm:t>
    </dgm:pt>
    <dgm:pt modelId="{702547AE-C5AC-4957-BFAC-93BBE9EAC3C4}">
      <dgm:prSet/>
      <dgm:spPr/>
      <dgm:t>
        <a:bodyPr/>
        <a:lstStyle/>
        <a:p>
          <a:r>
            <a:rPr lang="es-AR" b="0" i="0" u="none" dirty="0" smtClean="0"/>
            <a:t>DEFENSA: Individual, siempre emparejando</a:t>
          </a:r>
          <a:endParaRPr lang="es-AR" dirty="0"/>
        </a:p>
      </dgm:t>
    </dgm:pt>
    <dgm:pt modelId="{8760B8BB-AC10-4DCF-A34E-3117FCD8A693}" type="parTrans" cxnId="{119E7D5A-73B0-4E98-93E3-05D944B65ECE}">
      <dgm:prSet/>
      <dgm:spPr/>
      <dgm:t>
        <a:bodyPr/>
        <a:lstStyle/>
        <a:p>
          <a:endParaRPr lang="es-ES"/>
        </a:p>
      </dgm:t>
    </dgm:pt>
    <dgm:pt modelId="{5385A8C7-694F-4965-91A9-15A81C79A5EB}" type="sibTrans" cxnId="{119E7D5A-73B0-4E98-93E3-05D944B65ECE}">
      <dgm:prSet/>
      <dgm:spPr/>
      <dgm:t>
        <a:bodyPr/>
        <a:lstStyle/>
        <a:p>
          <a:endParaRPr lang="es-ES"/>
        </a:p>
      </dgm:t>
    </dgm:pt>
    <dgm:pt modelId="{E7B58AD4-9416-4B7A-BAEE-95433A263CCD}">
      <dgm:prSet/>
      <dgm:spPr/>
      <dgm:t>
        <a:bodyPr/>
        <a:lstStyle/>
        <a:p>
          <a:r>
            <a:rPr lang="es-AR" b="0" i="0" u="none" dirty="0" smtClean="0"/>
            <a:t>DEFENSA ZONAL: No</a:t>
          </a:r>
          <a:endParaRPr lang="es-AR" dirty="0"/>
        </a:p>
      </dgm:t>
    </dgm:pt>
    <dgm:pt modelId="{F29F53B5-1D00-4FAA-AA88-ECE38F63956B}" type="parTrans" cxnId="{94149FF5-59A2-4F98-B36C-788B5E139C24}">
      <dgm:prSet/>
      <dgm:spPr/>
      <dgm:t>
        <a:bodyPr/>
        <a:lstStyle/>
        <a:p>
          <a:endParaRPr lang="es-ES"/>
        </a:p>
      </dgm:t>
    </dgm:pt>
    <dgm:pt modelId="{67AFABBE-9FF8-485E-831C-4D1CF89317A4}" type="sibTrans" cxnId="{94149FF5-59A2-4F98-B36C-788B5E139C24}">
      <dgm:prSet/>
      <dgm:spPr/>
      <dgm:t>
        <a:bodyPr/>
        <a:lstStyle/>
        <a:p>
          <a:endParaRPr lang="es-ES"/>
        </a:p>
      </dgm:t>
    </dgm:pt>
    <dgm:pt modelId="{2C943499-6FC4-4B29-8F00-94CBA4CBC3D9}">
      <dgm:prSet/>
      <dgm:spPr/>
      <dgm:t>
        <a:bodyPr/>
        <a:lstStyle/>
        <a:p>
          <a:r>
            <a:rPr lang="es-AR" b="0" i="0" u="none" dirty="0" smtClean="0"/>
            <a:t>TIEMPO EXTRA: No</a:t>
          </a:r>
          <a:endParaRPr lang="es-AR" dirty="0"/>
        </a:p>
      </dgm:t>
    </dgm:pt>
    <dgm:pt modelId="{7E21780B-EB07-4319-B07B-90B2B569551A}" type="parTrans" cxnId="{BEB033D6-3DFE-4151-A7E5-D7AF1FD19E07}">
      <dgm:prSet/>
      <dgm:spPr/>
      <dgm:t>
        <a:bodyPr/>
        <a:lstStyle/>
        <a:p>
          <a:endParaRPr lang="es-ES"/>
        </a:p>
      </dgm:t>
    </dgm:pt>
    <dgm:pt modelId="{273D10B1-1871-43CA-8D61-98BEE11F0001}" type="sibTrans" cxnId="{BEB033D6-3DFE-4151-A7E5-D7AF1FD19E07}">
      <dgm:prSet/>
      <dgm:spPr/>
      <dgm:t>
        <a:bodyPr/>
        <a:lstStyle/>
        <a:p>
          <a:endParaRPr lang="es-ES"/>
        </a:p>
      </dgm:t>
    </dgm:pt>
    <dgm:pt modelId="{715DBFE8-F163-4BCD-94DA-957947631A99}">
      <dgm:prSet/>
      <dgm:spPr/>
      <dgm:t>
        <a:bodyPr/>
        <a:lstStyle/>
        <a:p>
          <a:r>
            <a:rPr lang="es-AR" b="0" i="0" u="none" dirty="0" smtClean="0"/>
            <a:t>LANZAMIENTO DE DOS PUNTOS: Si</a:t>
          </a:r>
          <a:endParaRPr lang="es-ES" dirty="0"/>
        </a:p>
      </dgm:t>
    </dgm:pt>
    <dgm:pt modelId="{59E6673A-0FF7-4AA0-9EBA-44F964B60DCD}" type="sibTrans" cxnId="{333ECA9C-8CD4-4E67-AD4B-671FE5587665}">
      <dgm:prSet/>
      <dgm:spPr/>
      <dgm:t>
        <a:bodyPr/>
        <a:lstStyle/>
        <a:p>
          <a:endParaRPr lang="es-ES"/>
        </a:p>
      </dgm:t>
    </dgm:pt>
    <dgm:pt modelId="{EFE235D0-F8B3-435D-8035-46808FB0D440}" type="parTrans" cxnId="{333ECA9C-8CD4-4E67-AD4B-671FE5587665}">
      <dgm:prSet/>
      <dgm:spPr/>
      <dgm:t>
        <a:bodyPr/>
        <a:lstStyle/>
        <a:p>
          <a:endParaRPr lang="es-ES"/>
        </a:p>
      </dgm:t>
    </dgm:pt>
    <dgm:pt modelId="{CBEB12D4-8B4D-4AF2-A19A-C17CB89488E7}" type="pres">
      <dgm:prSet presAssocID="{A3E1FD02-5572-48A9-A8FC-A5B1FAE3ABB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217D467-4CAF-4EA8-905B-8ACCD8D63F19}" type="pres">
      <dgm:prSet presAssocID="{42AF0357-CDF0-4F4C-BCE8-D722DC663C35}" presName="parentLin" presStyleCnt="0"/>
      <dgm:spPr/>
    </dgm:pt>
    <dgm:pt modelId="{14C85719-6FE2-4DF1-A3BB-9E4B9AF20ADF}" type="pres">
      <dgm:prSet presAssocID="{42AF0357-CDF0-4F4C-BCE8-D722DC663C35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A89E5E80-7D2C-4FF1-B569-3742A1133E0E}" type="pres">
      <dgm:prSet presAssocID="{42AF0357-CDF0-4F4C-BCE8-D722DC663C3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DE17681-EC50-4C25-B6C5-82C6DDCBD922}" type="pres">
      <dgm:prSet presAssocID="{42AF0357-CDF0-4F4C-BCE8-D722DC663C35}" presName="negativeSpace" presStyleCnt="0"/>
      <dgm:spPr/>
    </dgm:pt>
    <dgm:pt modelId="{F9C924A8-D995-4603-9862-A0481C4D4520}" type="pres">
      <dgm:prSet presAssocID="{42AF0357-CDF0-4F4C-BCE8-D722DC663C35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6FE9EF1-1F69-4020-AD49-4275652437FE}" type="presOf" srcId="{12177C03-ED89-4D6A-9861-0952CEB178C9}" destId="{F9C924A8-D995-4603-9862-A0481C4D4520}" srcOrd="0" destOrd="1" presId="urn:microsoft.com/office/officeart/2005/8/layout/list1"/>
    <dgm:cxn modelId="{562476B8-B08F-4F4B-A7C3-4B286E1578D2}" srcId="{42AF0357-CDF0-4F4C-BCE8-D722DC663C35}" destId="{5B934159-C227-4808-B38B-9E1E33354206}" srcOrd="5" destOrd="0" parTransId="{C9843DB3-A113-467D-B405-D697F8335A4D}" sibTransId="{E1F379B2-E500-43F0-998F-326491FF2459}"/>
    <dgm:cxn modelId="{B8918E19-72A1-442E-946B-B2A4E7A8E5C4}" type="presOf" srcId="{3DB9B27B-BE56-43EF-93B0-A7C4D811BF52}" destId="{F9C924A8-D995-4603-9862-A0481C4D4520}" srcOrd="0" destOrd="6" presId="urn:microsoft.com/office/officeart/2005/8/layout/list1"/>
    <dgm:cxn modelId="{BEEFED10-9347-4469-A969-0285E3C1143F}" type="presOf" srcId="{42AF0357-CDF0-4F4C-BCE8-D722DC663C35}" destId="{A89E5E80-7D2C-4FF1-B569-3742A1133E0E}" srcOrd="1" destOrd="0" presId="urn:microsoft.com/office/officeart/2005/8/layout/list1"/>
    <dgm:cxn modelId="{006BDDEF-DFEE-43A1-8741-6390F2C8BE9E}" srcId="{42AF0357-CDF0-4F4C-BCE8-D722DC663C35}" destId="{DC836737-770E-4EF8-AC1F-76479BD84209}" srcOrd="2" destOrd="0" parTransId="{89FC913F-41C8-44C2-BBEA-D4C71EB41093}" sibTransId="{A697C3EB-06F9-4A91-A72E-53BAE88F84F5}"/>
    <dgm:cxn modelId="{5B106BCA-FAD2-427D-B66E-D5625A74B3B5}" type="presOf" srcId="{A39A20C1-6E2E-4377-958F-BA30F7047442}" destId="{F9C924A8-D995-4603-9862-A0481C4D4520}" srcOrd="0" destOrd="3" presId="urn:microsoft.com/office/officeart/2005/8/layout/list1"/>
    <dgm:cxn modelId="{4C0874DB-534D-4A3C-B034-BF3E40DA9099}" srcId="{42AF0357-CDF0-4F4C-BCE8-D722DC663C35}" destId="{3DB9B27B-BE56-43EF-93B0-A7C4D811BF52}" srcOrd="6" destOrd="0" parTransId="{3C30CF14-F953-439D-AE9F-0EFD8B59AA97}" sibTransId="{86361F29-A20D-4798-88E0-89CC17B0ED58}"/>
    <dgm:cxn modelId="{91C804A8-F0F5-4A5E-9524-DE7D34E32FA0}" type="presOf" srcId="{5B934159-C227-4808-B38B-9E1E33354206}" destId="{F9C924A8-D995-4603-9862-A0481C4D4520}" srcOrd="0" destOrd="5" presId="urn:microsoft.com/office/officeart/2005/8/layout/list1"/>
    <dgm:cxn modelId="{2CE4446D-FA5D-4DA8-BDB0-58DD303AF6BC}" type="presOf" srcId="{702547AE-C5AC-4957-BFAC-93BBE9EAC3C4}" destId="{F9C924A8-D995-4603-9862-A0481C4D4520}" srcOrd="0" destOrd="7" presId="urn:microsoft.com/office/officeart/2005/8/layout/list1"/>
    <dgm:cxn modelId="{31E35D4C-EB8B-45CD-937F-343AEFBBADC3}" srcId="{42AF0357-CDF0-4F4C-BCE8-D722DC663C35}" destId="{12177C03-ED89-4D6A-9861-0952CEB178C9}" srcOrd="1" destOrd="0" parTransId="{34110F78-5383-4E9B-B479-3B2ED1497BD9}" sibTransId="{A7132674-9AB0-44A6-8A60-3F3F0148C527}"/>
    <dgm:cxn modelId="{52D1DFC9-BFBF-4923-8AFC-AAE8AE4EC19B}" srcId="{42AF0357-CDF0-4F4C-BCE8-D722DC663C35}" destId="{B158BBAF-B982-4553-A1D3-021D3C40D2C9}" srcOrd="4" destOrd="0" parTransId="{FFD4E639-2910-474A-ADFF-EBD0EF3838BE}" sibTransId="{92F2DE5D-06FB-4578-8132-42409FCA08C2}"/>
    <dgm:cxn modelId="{333ECA9C-8CD4-4E67-AD4B-671FE5587665}" srcId="{42AF0357-CDF0-4F4C-BCE8-D722DC663C35}" destId="{715DBFE8-F163-4BCD-94DA-957947631A99}" srcOrd="0" destOrd="0" parTransId="{EFE235D0-F8B3-435D-8035-46808FB0D440}" sibTransId="{59E6673A-0FF7-4AA0-9EBA-44F964B60DCD}"/>
    <dgm:cxn modelId="{7C1EC078-DDBF-4C72-B444-EC574AF96B9E}" type="presOf" srcId="{715DBFE8-F163-4BCD-94DA-957947631A99}" destId="{F9C924A8-D995-4603-9862-A0481C4D4520}" srcOrd="0" destOrd="0" presId="urn:microsoft.com/office/officeart/2005/8/layout/list1"/>
    <dgm:cxn modelId="{94149FF5-59A2-4F98-B36C-788B5E139C24}" srcId="{42AF0357-CDF0-4F4C-BCE8-D722DC663C35}" destId="{E7B58AD4-9416-4B7A-BAEE-95433A263CCD}" srcOrd="8" destOrd="0" parTransId="{F29F53B5-1D00-4FAA-AA88-ECE38F63956B}" sibTransId="{67AFABBE-9FF8-485E-831C-4D1CF89317A4}"/>
    <dgm:cxn modelId="{BEB033D6-3DFE-4151-A7E5-D7AF1FD19E07}" srcId="{42AF0357-CDF0-4F4C-BCE8-D722DC663C35}" destId="{2C943499-6FC4-4B29-8F00-94CBA4CBC3D9}" srcOrd="9" destOrd="0" parTransId="{7E21780B-EB07-4319-B07B-90B2B569551A}" sibTransId="{273D10B1-1871-43CA-8D61-98BEE11F0001}"/>
    <dgm:cxn modelId="{BC96513E-7FAE-4AD5-A291-892AF13DEB00}" type="presOf" srcId="{42AF0357-CDF0-4F4C-BCE8-D722DC663C35}" destId="{14C85719-6FE2-4DF1-A3BB-9E4B9AF20ADF}" srcOrd="0" destOrd="0" presId="urn:microsoft.com/office/officeart/2005/8/layout/list1"/>
    <dgm:cxn modelId="{6751E455-4358-40C8-919D-D71308994FA7}" type="presOf" srcId="{2C943499-6FC4-4B29-8F00-94CBA4CBC3D9}" destId="{F9C924A8-D995-4603-9862-A0481C4D4520}" srcOrd="0" destOrd="9" presId="urn:microsoft.com/office/officeart/2005/8/layout/list1"/>
    <dgm:cxn modelId="{7F66C0FB-64DD-4F02-87F1-CBE4B0CE042C}" srcId="{42AF0357-CDF0-4F4C-BCE8-D722DC663C35}" destId="{A39A20C1-6E2E-4377-958F-BA30F7047442}" srcOrd="3" destOrd="0" parTransId="{507012C9-0B64-4BC3-ABF7-68C57B081537}" sibTransId="{AC9B8EA1-AE5D-4EE0-8926-4AD311705B0A}"/>
    <dgm:cxn modelId="{119E7D5A-73B0-4E98-93E3-05D944B65ECE}" srcId="{42AF0357-CDF0-4F4C-BCE8-D722DC663C35}" destId="{702547AE-C5AC-4957-BFAC-93BBE9EAC3C4}" srcOrd="7" destOrd="0" parTransId="{8760B8BB-AC10-4DCF-A34E-3117FCD8A693}" sibTransId="{5385A8C7-694F-4965-91A9-15A81C79A5EB}"/>
    <dgm:cxn modelId="{07CE363F-6EEB-465B-8425-BB577365765E}" type="presOf" srcId="{DC836737-770E-4EF8-AC1F-76479BD84209}" destId="{F9C924A8-D995-4603-9862-A0481C4D4520}" srcOrd="0" destOrd="2" presId="urn:microsoft.com/office/officeart/2005/8/layout/list1"/>
    <dgm:cxn modelId="{BC9FAFB3-0343-4DCE-878E-076E90502AA8}" type="presOf" srcId="{B158BBAF-B982-4553-A1D3-021D3C40D2C9}" destId="{F9C924A8-D995-4603-9862-A0481C4D4520}" srcOrd="0" destOrd="4" presId="urn:microsoft.com/office/officeart/2005/8/layout/list1"/>
    <dgm:cxn modelId="{9AAF609E-745A-44F9-8D01-8BEBBD7C5B0A}" type="presOf" srcId="{A3E1FD02-5572-48A9-A8FC-A5B1FAE3ABB2}" destId="{CBEB12D4-8B4D-4AF2-A19A-C17CB89488E7}" srcOrd="0" destOrd="0" presId="urn:microsoft.com/office/officeart/2005/8/layout/list1"/>
    <dgm:cxn modelId="{4B4947E5-CE8D-4FC5-95C9-0CD40E48A46E}" srcId="{A3E1FD02-5572-48A9-A8FC-A5B1FAE3ABB2}" destId="{42AF0357-CDF0-4F4C-BCE8-D722DC663C35}" srcOrd="0" destOrd="0" parTransId="{6F8D0BD4-C011-4AE4-9CF0-FFBBB41C332F}" sibTransId="{B33CFC9C-D776-46D7-B4C6-AFDBD69FD27B}"/>
    <dgm:cxn modelId="{887B2542-7A1C-4DC0-B700-59E17B11593F}" type="presOf" srcId="{E7B58AD4-9416-4B7A-BAEE-95433A263CCD}" destId="{F9C924A8-D995-4603-9862-A0481C4D4520}" srcOrd="0" destOrd="8" presId="urn:microsoft.com/office/officeart/2005/8/layout/list1"/>
    <dgm:cxn modelId="{B227B040-4D96-41F0-B0A5-9CD6619A1DA7}" type="presParOf" srcId="{CBEB12D4-8B4D-4AF2-A19A-C17CB89488E7}" destId="{5217D467-4CAF-4EA8-905B-8ACCD8D63F19}" srcOrd="0" destOrd="0" presId="urn:microsoft.com/office/officeart/2005/8/layout/list1"/>
    <dgm:cxn modelId="{2FC53BFA-B69D-4540-A219-AE8CA49D2197}" type="presParOf" srcId="{5217D467-4CAF-4EA8-905B-8ACCD8D63F19}" destId="{14C85719-6FE2-4DF1-A3BB-9E4B9AF20ADF}" srcOrd="0" destOrd="0" presId="urn:microsoft.com/office/officeart/2005/8/layout/list1"/>
    <dgm:cxn modelId="{9E1E268F-8BC2-4D8C-8D47-3C30235186CD}" type="presParOf" srcId="{5217D467-4CAF-4EA8-905B-8ACCD8D63F19}" destId="{A89E5E80-7D2C-4FF1-B569-3742A1133E0E}" srcOrd="1" destOrd="0" presId="urn:microsoft.com/office/officeart/2005/8/layout/list1"/>
    <dgm:cxn modelId="{87E01674-0BBE-4257-B6B0-4D62B7A0626F}" type="presParOf" srcId="{CBEB12D4-8B4D-4AF2-A19A-C17CB89488E7}" destId="{FDE17681-EC50-4C25-B6C5-82C6DDCBD922}" srcOrd="1" destOrd="0" presId="urn:microsoft.com/office/officeart/2005/8/layout/list1"/>
    <dgm:cxn modelId="{F525456D-82E5-4875-9453-552AC9296285}" type="presParOf" srcId="{CBEB12D4-8B4D-4AF2-A19A-C17CB89488E7}" destId="{F9C924A8-D995-4603-9862-A0481C4D4520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30B35A-2799-48BF-B277-FD547280B75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33340F2-960D-45EF-9545-13346C88F1C5}">
      <dgm:prSet phldrT="[Texto]"/>
      <dgm:spPr>
        <a:solidFill>
          <a:schemeClr val="accent1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ES" b="1" dirty="0" smtClean="0">
              <a:solidFill>
                <a:schemeClr val="bg1"/>
              </a:solidFill>
            </a:rPr>
            <a:t>U-9</a:t>
          </a:r>
          <a:endParaRPr lang="es-ES" b="1" dirty="0">
            <a:solidFill>
              <a:schemeClr val="bg1"/>
            </a:solidFill>
          </a:endParaRPr>
        </a:p>
      </dgm:t>
    </dgm:pt>
    <dgm:pt modelId="{C0757E45-09EB-4BF4-9888-238C3E67ADF9}" type="parTrans" cxnId="{04B062EA-B43C-4129-BD95-53CBBCF26592}">
      <dgm:prSet/>
      <dgm:spPr/>
      <dgm:t>
        <a:bodyPr/>
        <a:lstStyle/>
        <a:p>
          <a:endParaRPr lang="es-ES"/>
        </a:p>
      </dgm:t>
    </dgm:pt>
    <dgm:pt modelId="{1823E6D5-9C9C-4CA0-B6DB-8BAA7D9631BA}" type="sibTrans" cxnId="{04B062EA-B43C-4129-BD95-53CBBCF26592}">
      <dgm:prSet/>
      <dgm:spPr/>
      <dgm:t>
        <a:bodyPr/>
        <a:lstStyle/>
        <a:p>
          <a:endParaRPr lang="es-ES"/>
        </a:p>
      </dgm:t>
    </dgm:pt>
    <dgm:pt modelId="{5729B4B7-629A-4405-864E-51D2586AEC98}">
      <dgm:prSet/>
      <dgm:spPr/>
      <dgm:t>
        <a:bodyPr/>
        <a:lstStyle/>
        <a:p>
          <a:r>
            <a:rPr lang="es-ES" sz="1800" dirty="0" smtClean="0"/>
            <a:t>JUGADOR/A FEDERADO/A: Si</a:t>
          </a:r>
          <a:endParaRPr lang="es-ES" sz="1800" dirty="0"/>
        </a:p>
      </dgm:t>
    </dgm:pt>
    <dgm:pt modelId="{A8A5D44C-1E87-416D-A1D4-DC1037A3BD86}" type="parTrans" cxnId="{64A7112F-6C13-41A1-8236-4647EE210CC6}">
      <dgm:prSet/>
      <dgm:spPr/>
      <dgm:t>
        <a:bodyPr/>
        <a:lstStyle/>
        <a:p>
          <a:endParaRPr lang="es-ES"/>
        </a:p>
      </dgm:t>
    </dgm:pt>
    <dgm:pt modelId="{BFB505AD-73DB-4AA8-9148-6AF8B0DA79B8}" type="sibTrans" cxnId="{64A7112F-6C13-41A1-8236-4647EE210CC6}">
      <dgm:prSet/>
      <dgm:spPr/>
      <dgm:t>
        <a:bodyPr/>
        <a:lstStyle/>
        <a:p>
          <a:endParaRPr lang="es-ES"/>
        </a:p>
      </dgm:t>
    </dgm:pt>
    <dgm:pt modelId="{817A99EE-B3EC-41DA-8742-73D0ED4EF1E8}">
      <dgm:prSet/>
      <dgm:spPr/>
      <dgm:t>
        <a:bodyPr/>
        <a:lstStyle/>
        <a:p>
          <a:r>
            <a:rPr lang="es-ES" sz="1800" dirty="0" smtClean="0"/>
            <a:t>CANTIDAD MINIMA DE PERIODOS POR JUGADOR/A: 2 (3x3) + 2 (5x5)</a:t>
          </a:r>
          <a:endParaRPr lang="es-ES" sz="1800" dirty="0"/>
        </a:p>
      </dgm:t>
    </dgm:pt>
    <dgm:pt modelId="{35A42757-6CC5-4084-8654-F5C016BD3EF6}" type="parTrans" cxnId="{DED6BED5-55D9-4BA6-A3F9-8C55867653D5}">
      <dgm:prSet/>
      <dgm:spPr/>
      <dgm:t>
        <a:bodyPr/>
        <a:lstStyle/>
        <a:p>
          <a:endParaRPr lang="es-ES"/>
        </a:p>
      </dgm:t>
    </dgm:pt>
    <dgm:pt modelId="{7F8D2D18-82A5-4206-9359-AB95E5B34124}" type="sibTrans" cxnId="{DED6BED5-55D9-4BA6-A3F9-8C55867653D5}">
      <dgm:prSet/>
      <dgm:spPr/>
      <dgm:t>
        <a:bodyPr/>
        <a:lstStyle/>
        <a:p>
          <a:endParaRPr lang="es-ES"/>
        </a:p>
      </dgm:t>
    </dgm:pt>
    <dgm:pt modelId="{F99564A8-2EDF-4958-A4C0-C8454019ADE8}">
      <dgm:prSet/>
      <dgm:spPr/>
      <dgm:t>
        <a:bodyPr/>
        <a:lstStyle/>
        <a:p>
          <a:r>
            <a:rPr lang="es-ES" sz="1800" dirty="0" smtClean="0"/>
            <a:t>CANTIDAD MAXIMA DE PERIODOS POR JUGADOR/A: No</a:t>
          </a:r>
          <a:endParaRPr lang="es-ES" sz="1800" dirty="0"/>
        </a:p>
      </dgm:t>
    </dgm:pt>
    <dgm:pt modelId="{1495A9F7-9F9A-4D77-9497-E817F644F5DB}" type="parTrans" cxnId="{41615C05-6AD0-4962-A311-8E9906EE7B78}">
      <dgm:prSet/>
      <dgm:spPr/>
      <dgm:t>
        <a:bodyPr/>
        <a:lstStyle/>
        <a:p>
          <a:endParaRPr lang="es-ES"/>
        </a:p>
      </dgm:t>
    </dgm:pt>
    <dgm:pt modelId="{9BC83B3B-73E1-485A-99C0-757815F7F8CB}" type="sibTrans" cxnId="{41615C05-6AD0-4962-A311-8E9906EE7B78}">
      <dgm:prSet/>
      <dgm:spPr/>
      <dgm:t>
        <a:bodyPr/>
        <a:lstStyle/>
        <a:p>
          <a:endParaRPr lang="es-ES"/>
        </a:p>
      </dgm:t>
    </dgm:pt>
    <dgm:pt modelId="{643A6510-1C6B-47F3-9805-B44BE73609D7}">
      <dgm:prSet/>
      <dgm:spPr/>
      <dgm:t>
        <a:bodyPr/>
        <a:lstStyle/>
        <a:p>
          <a:r>
            <a:rPr lang="es-ES" sz="1800" dirty="0" smtClean="0"/>
            <a:t>FALTAS PERSONALES: No</a:t>
          </a:r>
          <a:endParaRPr lang="es-ES" sz="1800" dirty="0"/>
        </a:p>
      </dgm:t>
    </dgm:pt>
    <dgm:pt modelId="{3F4CD821-464A-495D-A08B-CF8292BE34AF}" type="parTrans" cxnId="{64466B6D-6568-4326-B007-91ADA77F866B}">
      <dgm:prSet/>
      <dgm:spPr/>
      <dgm:t>
        <a:bodyPr/>
        <a:lstStyle/>
        <a:p>
          <a:endParaRPr lang="es-ES"/>
        </a:p>
      </dgm:t>
    </dgm:pt>
    <dgm:pt modelId="{7460DF2F-C26D-4F11-BEF0-600D61D3856D}" type="sibTrans" cxnId="{64466B6D-6568-4326-B007-91ADA77F866B}">
      <dgm:prSet/>
      <dgm:spPr/>
      <dgm:t>
        <a:bodyPr/>
        <a:lstStyle/>
        <a:p>
          <a:endParaRPr lang="es-ES"/>
        </a:p>
      </dgm:t>
    </dgm:pt>
    <dgm:pt modelId="{A1A9003D-6029-410E-84C1-A252E3ADE260}">
      <dgm:prSet/>
      <dgm:spPr/>
      <dgm:t>
        <a:bodyPr/>
        <a:lstStyle/>
        <a:p>
          <a:r>
            <a:rPr lang="es-ES" sz="1800" dirty="0" smtClean="0"/>
            <a:t>FALTA TECNICA: No</a:t>
          </a:r>
          <a:endParaRPr lang="es-ES" sz="1800" dirty="0"/>
        </a:p>
      </dgm:t>
    </dgm:pt>
    <dgm:pt modelId="{BB02B010-201C-43FC-8B85-97F5189DC110}" type="parTrans" cxnId="{4395BC76-DDD2-4A25-9F55-B8FB88432DAA}">
      <dgm:prSet/>
      <dgm:spPr/>
      <dgm:t>
        <a:bodyPr/>
        <a:lstStyle/>
        <a:p>
          <a:endParaRPr lang="es-ES"/>
        </a:p>
      </dgm:t>
    </dgm:pt>
    <dgm:pt modelId="{B3CC4D80-F4BD-42F4-93AE-BEE85BAB7463}" type="sibTrans" cxnId="{4395BC76-DDD2-4A25-9F55-B8FB88432DAA}">
      <dgm:prSet/>
      <dgm:spPr/>
      <dgm:t>
        <a:bodyPr/>
        <a:lstStyle/>
        <a:p>
          <a:endParaRPr lang="es-ES"/>
        </a:p>
      </dgm:t>
    </dgm:pt>
    <dgm:pt modelId="{B504B85F-EA04-48EC-937F-A85AC9E44395}">
      <dgm:prSet/>
      <dgm:spPr/>
      <dgm:t>
        <a:bodyPr/>
        <a:lstStyle/>
        <a:p>
          <a:r>
            <a:rPr lang="es-ES" sz="1800" dirty="0" smtClean="0"/>
            <a:t>EQUIPO DILIGENCIADO (GES DEPORTIVA): Si</a:t>
          </a:r>
          <a:endParaRPr lang="es-ES" sz="1800" dirty="0"/>
        </a:p>
      </dgm:t>
    </dgm:pt>
    <dgm:pt modelId="{B3E51150-826C-483D-B16D-4AC473332475}" type="parTrans" cxnId="{8CADF6BC-501B-4D3A-B22E-F80B65FBB85E}">
      <dgm:prSet/>
      <dgm:spPr/>
      <dgm:t>
        <a:bodyPr/>
        <a:lstStyle/>
        <a:p>
          <a:endParaRPr lang="es-ES"/>
        </a:p>
      </dgm:t>
    </dgm:pt>
    <dgm:pt modelId="{DF69F518-3C36-44B6-A54C-802CC4BAB6BC}" type="sibTrans" cxnId="{8CADF6BC-501B-4D3A-B22E-F80B65FBB85E}">
      <dgm:prSet/>
      <dgm:spPr/>
      <dgm:t>
        <a:bodyPr/>
        <a:lstStyle/>
        <a:p>
          <a:endParaRPr lang="es-ES"/>
        </a:p>
      </dgm:t>
    </dgm:pt>
    <dgm:pt modelId="{2865B657-9A82-4F36-907D-6EE528527080}">
      <dgm:prSet custT="1"/>
      <dgm:spPr/>
      <dgm:t>
        <a:bodyPr/>
        <a:lstStyle/>
        <a:p>
          <a:r>
            <a:rPr lang="es-ES" sz="1800" dirty="0" smtClean="0"/>
            <a:t>COMPOSICION MINIMA DEL EQUIPO RAMA MASCULINA (día de juego): 12 jugadores de la categoría o 10 como mínimo (U-9) + 2</a:t>
          </a:r>
          <a:r>
            <a:rPr lang="es-ES" sz="1800" b="1" dirty="0" smtClean="0"/>
            <a:t> (U-7</a:t>
          </a:r>
          <a:r>
            <a:rPr lang="es-ES" sz="1800" b="1" dirty="0" smtClean="0">
              <a:solidFill>
                <a:srgbClr val="FF0000"/>
              </a:solidFill>
            </a:rPr>
            <a:t> </a:t>
          </a:r>
          <a:r>
            <a:rPr lang="es-ES" sz="1800" b="1" dirty="0" smtClean="0">
              <a:solidFill>
                <a:schemeClr val="tx1"/>
              </a:solidFill>
            </a:rPr>
            <a:t>2017-2018)</a:t>
          </a:r>
          <a:r>
            <a:rPr lang="es-ES" sz="1800" dirty="0" smtClean="0">
              <a:solidFill>
                <a:schemeClr val="tx1"/>
              </a:solidFill>
            </a:rPr>
            <a:t>. </a:t>
          </a:r>
          <a:r>
            <a:rPr lang="es-ES" sz="1400" b="1" dirty="0" smtClean="0"/>
            <a:t>El plantel debe estar compuesto mínimamente con 12 jugadores.</a:t>
          </a:r>
          <a:endParaRPr lang="es-ES" sz="1400" b="1" dirty="0"/>
        </a:p>
      </dgm:t>
    </dgm:pt>
    <dgm:pt modelId="{01674601-CBC9-4D75-9A4F-215BAF3F2907}" type="parTrans" cxnId="{71D3B248-625A-4FC6-9FC0-F989295D8F3B}">
      <dgm:prSet/>
      <dgm:spPr/>
      <dgm:t>
        <a:bodyPr/>
        <a:lstStyle/>
        <a:p>
          <a:endParaRPr lang="es-ES"/>
        </a:p>
      </dgm:t>
    </dgm:pt>
    <dgm:pt modelId="{55306627-D225-42CC-A033-5B0FC86FC93A}" type="sibTrans" cxnId="{71D3B248-625A-4FC6-9FC0-F989295D8F3B}">
      <dgm:prSet/>
      <dgm:spPr/>
      <dgm:t>
        <a:bodyPr/>
        <a:lstStyle/>
        <a:p>
          <a:endParaRPr lang="es-ES"/>
        </a:p>
      </dgm:t>
    </dgm:pt>
    <dgm:pt modelId="{45EBAC61-CEE3-47B2-9BEC-52997F513382}">
      <dgm:prSet/>
      <dgm:spPr/>
      <dgm:t>
        <a:bodyPr/>
        <a:lstStyle/>
        <a:p>
          <a:r>
            <a:rPr lang="es-ES" sz="1800" dirty="0" smtClean="0"/>
            <a:t>COMPOSICION MAXIMA DEL EQUIPO (día de juego): 15 jugadores/as</a:t>
          </a:r>
          <a:endParaRPr lang="es-ES" sz="1800" dirty="0"/>
        </a:p>
      </dgm:t>
    </dgm:pt>
    <dgm:pt modelId="{2477FD01-48DC-4519-81E1-056A81EB1D2A}" type="parTrans" cxnId="{7FFF1664-B5E2-416E-8964-88A2B48E9A0A}">
      <dgm:prSet/>
      <dgm:spPr/>
      <dgm:t>
        <a:bodyPr/>
        <a:lstStyle/>
        <a:p>
          <a:endParaRPr lang="es-ES"/>
        </a:p>
      </dgm:t>
    </dgm:pt>
    <dgm:pt modelId="{8B86D6A9-C994-4406-A5A5-98A30044AE70}" type="sibTrans" cxnId="{7FFF1664-B5E2-416E-8964-88A2B48E9A0A}">
      <dgm:prSet/>
      <dgm:spPr/>
      <dgm:t>
        <a:bodyPr/>
        <a:lstStyle/>
        <a:p>
          <a:endParaRPr lang="es-ES"/>
        </a:p>
      </dgm:t>
    </dgm:pt>
    <dgm:pt modelId="{DAF5C8F8-A04E-488E-BC0A-B726CDCA7721}">
      <dgm:prSet/>
      <dgm:spPr/>
      <dgm:t>
        <a:bodyPr/>
        <a:lstStyle/>
        <a:p>
          <a:r>
            <a:rPr lang="es-ES" sz="1800" dirty="0" smtClean="0"/>
            <a:t>LISTA DE BUENA FE (GES DEPORTIVA): 30</a:t>
          </a:r>
          <a:endParaRPr lang="es-ES" sz="1800" dirty="0"/>
        </a:p>
      </dgm:t>
    </dgm:pt>
    <dgm:pt modelId="{3E9CAC21-2AC2-4D26-87A8-4FF7AE5A0ABB}" type="parTrans" cxnId="{59C56FE2-2BE5-4C4E-B46E-0C4755F3A204}">
      <dgm:prSet/>
      <dgm:spPr/>
      <dgm:t>
        <a:bodyPr/>
        <a:lstStyle/>
        <a:p>
          <a:endParaRPr lang="es-ES"/>
        </a:p>
      </dgm:t>
    </dgm:pt>
    <dgm:pt modelId="{2CAD8063-D983-4C88-8306-83522F1F38EF}" type="sibTrans" cxnId="{59C56FE2-2BE5-4C4E-B46E-0C4755F3A204}">
      <dgm:prSet/>
      <dgm:spPr/>
      <dgm:t>
        <a:bodyPr/>
        <a:lstStyle/>
        <a:p>
          <a:endParaRPr lang="es-ES"/>
        </a:p>
      </dgm:t>
    </dgm:pt>
    <dgm:pt modelId="{D7E70B6D-36D0-4736-9C82-DCB7CD09135A}">
      <dgm:prSet/>
      <dgm:spPr/>
      <dgm:t>
        <a:bodyPr/>
        <a:lstStyle/>
        <a:p>
          <a:r>
            <a:rPr lang="es-ES" sz="1800" dirty="0" smtClean="0"/>
            <a:t>ENTRENADOR/A: Principal, mínimo Nivel 1 ENEBA</a:t>
          </a:r>
          <a:endParaRPr lang="es-ES" sz="1800" dirty="0"/>
        </a:p>
      </dgm:t>
    </dgm:pt>
    <dgm:pt modelId="{7ACB9452-2CB3-4A2D-BD66-BD5DC8D07708}" type="parTrans" cxnId="{2992FF38-A39E-4A19-A3A4-FCB86A3E942E}">
      <dgm:prSet/>
      <dgm:spPr/>
      <dgm:t>
        <a:bodyPr/>
        <a:lstStyle/>
        <a:p>
          <a:endParaRPr lang="es-ES"/>
        </a:p>
      </dgm:t>
    </dgm:pt>
    <dgm:pt modelId="{AB3C65DD-A715-4146-B753-2F2DAFFD12BD}" type="sibTrans" cxnId="{2992FF38-A39E-4A19-A3A4-FCB86A3E942E}">
      <dgm:prSet/>
      <dgm:spPr/>
      <dgm:t>
        <a:bodyPr/>
        <a:lstStyle/>
        <a:p>
          <a:endParaRPr lang="es-ES"/>
        </a:p>
      </dgm:t>
    </dgm:pt>
    <dgm:pt modelId="{DE40AFFE-D78E-4D70-B6C5-5F2BA68FB687}">
      <dgm:prSet/>
      <dgm:spPr/>
      <dgm:t>
        <a:bodyPr/>
        <a:lstStyle/>
        <a:p>
          <a:r>
            <a:rPr lang="es-ES" sz="1800" dirty="0" smtClean="0"/>
            <a:t>AYUDANTE/A - MONITOR/A: Si</a:t>
          </a:r>
          <a:endParaRPr lang="es-ES" sz="1800" dirty="0"/>
        </a:p>
      </dgm:t>
    </dgm:pt>
    <dgm:pt modelId="{ECC996EB-8B66-44FF-9225-C5867993726B}" type="parTrans" cxnId="{1ADCDBC2-D761-4B93-9A46-83F85C76C902}">
      <dgm:prSet/>
      <dgm:spPr/>
      <dgm:t>
        <a:bodyPr/>
        <a:lstStyle/>
        <a:p>
          <a:endParaRPr lang="es-ES"/>
        </a:p>
      </dgm:t>
    </dgm:pt>
    <dgm:pt modelId="{4A708B5E-9885-4443-A2B9-0B189E5801B0}" type="sibTrans" cxnId="{1ADCDBC2-D761-4B93-9A46-83F85C76C902}">
      <dgm:prSet/>
      <dgm:spPr/>
      <dgm:t>
        <a:bodyPr/>
        <a:lstStyle/>
        <a:p>
          <a:endParaRPr lang="es-ES"/>
        </a:p>
      </dgm:t>
    </dgm:pt>
    <dgm:pt modelId="{242D81A2-86F3-4486-A76F-0838BDA76EFB}">
      <dgm:prSet custT="1"/>
      <dgm:spPr/>
      <dgm:t>
        <a:bodyPr/>
        <a:lstStyle/>
        <a:p>
          <a:r>
            <a:rPr lang="es-ES" sz="1400" dirty="0" smtClean="0"/>
            <a:t>COMPOSICION MINIMA DEL EQUIPO RAMA FEMENINA (día de juego): 12 jugadores de la categoría o 6 como mínimo (U-9) + 6</a:t>
          </a:r>
          <a:r>
            <a:rPr lang="es-ES" sz="1400" b="1" dirty="0" smtClean="0"/>
            <a:t> (U-7</a:t>
          </a:r>
          <a:r>
            <a:rPr lang="es-ES" sz="1400" b="1" dirty="0" smtClean="0">
              <a:solidFill>
                <a:srgbClr val="FF0000"/>
              </a:solidFill>
            </a:rPr>
            <a:t> </a:t>
          </a:r>
          <a:r>
            <a:rPr lang="es-ES" sz="1400" b="1" dirty="0" smtClean="0">
              <a:solidFill>
                <a:schemeClr val="tx1"/>
              </a:solidFill>
            </a:rPr>
            <a:t>2017-2018)</a:t>
          </a:r>
          <a:r>
            <a:rPr lang="es-ES" sz="1400" dirty="0" smtClean="0">
              <a:solidFill>
                <a:schemeClr val="tx1"/>
              </a:solidFill>
            </a:rPr>
            <a:t>. </a:t>
          </a:r>
          <a:r>
            <a:rPr lang="es-ES" sz="1400" b="1" dirty="0" smtClean="0"/>
            <a:t>El plantel debe estar compuesto mínimamente con 12 jugadores.  </a:t>
          </a:r>
          <a:r>
            <a:rPr lang="es-ES" sz="1400" b="1" dirty="0" smtClean="0">
              <a:solidFill>
                <a:srgbClr val="FF0000"/>
              </a:solidFill>
            </a:rPr>
            <a:t>Para el 2025 la cantidad mínima para completar será de 10 jugadoras.</a:t>
          </a:r>
          <a:endParaRPr lang="es-ES" sz="1400" b="1" dirty="0">
            <a:solidFill>
              <a:srgbClr val="FF0000"/>
            </a:solidFill>
          </a:endParaRPr>
        </a:p>
      </dgm:t>
    </dgm:pt>
    <dgm:pt modelId="{CBA4805C-E79D-4DD4-BF74-78DA548689DC}" type="parTrans" cxnId="{B63F7499-71A1-43BA-8510-31784536B5B0}">
      <dgm:prSet/>
      <dgm:spPr/>
      <dgm:t>
        <a:bodyPr/>
        <a:lstStyle/>
        <a:p>
          <a:endParaRPr lang="es-ES"/>
        </a:p>
      </dgm:t>
    </dgm:pt>
    <dgm:pt modelId="{A6FB9A0D-3470-4531-AA4D-331ACB506929}" type="sibTrans" cxnId="{B63F7499-71A1-43BA-8510-31784536B5B0}">
      <dgm:prSet/>
      <dgm:spPr/>
      <dgm:t>
        <a:bodyPr/>
        <a:lstStyle/>
        <a:p>
          <a:endParaRPr lang="es-ES"/>
        </a:p>
      </dgm:t>
    </dgm:pt>
    <dgm:pt modelId="{EEF0AD16-C117-4ED6-A2B1-C43CC3A06483}" type="pres">
      <dgm:prSet presAssocID="{2B30B35A-2799-48BF-B277-FD547280B75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28CF2CF-FA08-4CB2-80CB-8C651DDE4234}" type="pres">
      <dgm:prSet presAssocID="{433340F2-960D-45EF-9545-13346C88F1C5}" presName="parentLin" presStyleCnt="0"/>
      <dgm:spPr/>
    </dgm:pt>
    <dgm:pt modelId="{30A42984-1250-4327-9680-2995E655D62E}" type="pres">
      <dgm:prSet presAssocID="{433340F2-960D-45EF-9545-13346C88F1C5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24FBE88E-8673-430A-9C52-A1CDE0F343C5}" type="pres">
      <dgm:prSet presAssocID="{433340F2-960D-45EF-9545-13346C88F1C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AC38B2C-0BEE-4430-AEA0-D8BA8FAE500E}" type="pres">
      <dgm:prSet presAssocID="{433340F2-960D-45EF-9545-13346C88F1C5}" presName="negativeSpace" presStyleCnt="0"/>
      <dgm:spPr/>
    </dgm:pt>
    <dgm:pt modelId="{8A5A6B82-2480-4FF2-BC2D-4EB7EC765AB9}" type="pres">
      <dgm:prSet presAssocID="{433340F2-960D-45EF-9545-13346C88F1C5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1D3B248-625A-4FC6-9FC0-F989295D8F3B}" srcId="{433340F2-960D-45EF-9545-13346C88F1C5}" destId="{2865B657-9A82-4F36-907D-6EE528527080}" srcOrd="6" destOrd="0" parTransId="{01674601-CBC9-4D75-9A4F-215BAF3F2907}" sibTransId="{55306627-D225-42CC-A033-5B0FC86FC93A}"/>
    <dgm:cxn modelId="{EFC4C845-260A-4A11-B22B-50774520E85F}" type="presOf" srcId="{D7E70B6D-36D0-4736-9C82-DCB7CD09135A}" destId="{8A5A6B82-2480-4FF2-BC2D-4EB7EC765AB9}" srcOrd="0" destOrd="10" presId="urn:microsoft.com/office/officeart/2005/8/layout/list1"/>
    <dgm:cxn modelId="{564F69F3-2544-493B-9827-A59847F5E124}" type="presOf" srcId="{5729B4B7-629A-4405-864E-51D2586AEC98}" destId="{8A5A6B82-2480-4FF2-BC2D-4EB7EC765AB9}" srcOrd="0" destOrd="0" presId="urn:microsoft.com/office/officeart/2005/8/layout/list1"/>
    <dgm:cxn modelId="{020BB24C-6E60-45C7-B41C-7CE3CE5776B0}" type="presOf" srcId="{F99564A8-2EDF-4958-A4C0-C8454019ADE8}" destId="{8A5A6B82-2480-4FF2-BC2D-4EB7EC765AB9}" srcOrd="0" destOrd="2" presId="urn:microsoft.com/office/officeart/2005/8/layout/list1"/>
    <dgm:cxn modelId="{B63F7499-71A1-43BA-8510-31784536B5B0}" srcId="{433340F2-960D-45EF-9545-13346C88F1C5}" destId="{242D81A2-86F3-4486-A76F-0838BDA76EFB}" srcOrd="7" destOrd="0" parTransId="{CBA4805C-E79D-4DD4-BF74-78DA548689DC}" sibTransId="{A6FB9A0D-3470-4531-AA4D-331ACB506929}"/>
    <dgm:cxn modelId="{B673D5E4-1342-4481-B430-9D608713958D}" type="presOf" srcId="{45EBAC61-CEE3-47B2-9BEC-52997F513382}" destId="{8A5A6B82-2480-4FF2-BC2D-4EB7EC765AB9}" srcOrd="0" destOrd="8" presId="urn:microsoft.com/office/officeart/2005/8/layout/list1"/>
    <dgm:cxn modelId="{64A7112F-6C13-41A1-8236-4647EE210CC6}" srcId="{433340F2-960D-45EF-9545-13346C88F1C5}" destId="{5729B4B7-629A-4405-864E-51D2586AEC98}" srcOrd="0" destOrd="0" parTransId="{A8A5D44C-1E87-416D-A1D4-DC1037A3BD86}" sibTransId="{BFB505AD-73DB-4AA8-9148-6AF8B0DA79B8}"/>
    <dgm:cxn modelId="{7F534CCB-CA78-4B83-88A9-596AD818195F}" type="presOf" srcId="{DE40AFFE-D78E-4D70-B6C5-5F2BA68FB687}" destId="{8A5A6B82-2480-4FF2-BC2D-4EB7EC765AB9}" srcOrd="0" destOrd="11" presId="urn:microsoft.com/office/officeart/2005/8/layout/list1"/>
    <dgm:cxn modelId="{E073F97C-8027-4FD9-B08A-6ED52A1A9DC6}" type="presOf" srcId="{643A6510-1C6B-47F3-9805-B44BE73609D7}" destId="{8A5A6B82-2480-4FF2-BC2D-4EB7EC765AB9}" srcOrd="0" destOrd="3" presId="urn:microsoft.com/office/officeart/2005/8/layout/list1"/>
    <dgm:cxn modelId="{675C0080-4CF3-4E7B-80E6-097EB19E5583}" type="presOf" srcId="{433340F2-960D-45EF-9545-13346C88F1C5}" destId="{24FBE88E-8673-430A-9C52-A1CDE0F343C5}" srcOrd="1" destOrd="0" presId="urn:microsoft.com/office/officeart/2005/8/layout/list1"/>
    <dgm:cxn modelId="{7FFF1664-B5E2-416E-8964-88A2B48E9A0A}" srcId="{433340F2-960D-45EF-9545-13346C88F1C5}" destId="{45EBAC61-CEE3-47B2-9BEC-52997F513382}" srcOrd="8" destOrd="0" parTransId="{2477FD01-48DC-4519-81E1-056A81EB1D2A}" sibTransId="{8B86D6A9-C994-4406-A5A5-98A30044AE70}"/>
    <dgm:cxn modelId="{2992FF38-A39E-4A19-A3A4-FCB86A3E942E}" srcId="{433340F2-960D-45EF-9545-13346C88F1C5}" destId="{D7E70B6D-36D0-4736-9C82-DCB7CD09135A}" srcOrd="10" destOrd="0" parTransId="{7ACB9452-2CB3-4A2D-BD66-BD5DC8D07708}" sibTransId="{AB3C65DD-A715-4146-B753-2F2DAFFD12BD}"/>
    <dgm:cxn modelId="{A728EECF-0EC7-43F1-A94A-F220177355CE}" type="presOf" srcId="{817A99EE-B3EC-41DA-8742-73D0ED4EF1E8}" destId="{8A5A6B82-2480-4FF2-BC2D-4EB7EC765AB9}" srcOrd="0" destOrd="1" presId="urn:microsoft.com/office/officeart/2005/8/layout/list1"/>
    <dgm:cxn modelId="{4395BC76-DDD2-4A25-9F55-B8FB88432DAA}" srcId="{433340F2-960D-45EF-9545-13346C88F1C5}" destId="{A1A9003D-6029-410E-84C1-A252E3ADE260}" srcOrd="4" destOrd="0" parTransId="{BB02B010-201C-43FC-8B85-97F5189DC110}" sibTransId="{B3CC4D80-F4BD-42F4-93AE-BEE85BAB7463}"/>
    <dgm:cxn modelId="{64466B6D-6568-4326-B007-91ADA77F866B}" srcId="{433340F2-960D-45EF-9545-13346C88F1C5}" destId="{643A6510-1C6B-47F3-9805-B44BE73609D7}" srcOrd="3" destOrd="0" parTransId="{3F4CD821-464A-495D-A08B-CF8292BE34AF}" sibTransId="{7460DF2F-C26D-4F11-BEF0-600D61D3856D}"/>
    <dgm:cxn modelId="{04B062EA-B43C-4129-BD95-53CBBCF26592}" srcId="{2B30B35A-2799-48BF-B277-FD547280B755}" destId="{433340F2-960D-45EF-9545-13346C88F1C5}" srcOrd="0" destOrd="0" parTransId="{C0757E45-09EB-4BF4-9888-238C3E67ADF9}" sibTransId="{1823E6D5-9C9C-4CA0-B6DB-8BAA7D9631BA}"/>
    <dgm:cxn modelId="{B60784AA-3E05-46C8-BA44-8E5271F97370}" type="presOf" srcId="{DAF5C8F8-A04E-488E-BC0A-B726CDCA7721}" destId="{8A5A6B82-2480-4FF2-BC2D-4EB7EC765AB9}" srcOrd="0" destOrd="9" presId="urn:microsoft.com/office/officeart/2005/8/layout/list1"/>
    <dgm:cxn modelId="{6B3AFF55-C219-42EE-A40D-73A048013BCA}" type="presOf" srcId="{242D81A2-86F3-4486-A76F-0838BDA76EFB}" destId="{8A5A6B82-2480-4FF2-BC2D-4EB7EC765AB9}" srcOrd="0" destOrd="7" presId="urn:microsoft.com/office/officeart/2005/8/layout/list1"/>
    <dgm:cxn modelId="{0E7C014C-1627-4757-AF20-CE20E81BB5F5}" type="presOf" srcId="{2865B657-9A82-4F36-907D-6EE528527080}" destId="{8A5A6B82-2480-4FF2-BC2D-4EB7EC765AB9}" srcOrd="0" destOrd="6" presId="urn:microsoft.com/office/officeart/2005/8/layout/list1"/>
    <dgm:cxn modelId="{1EBEF7DA-B271-48A7-B278-41C37A8CD516}" type="presOf" srcId="{2B30B35A-2799-48BF-B277-FD547280B755}" destId="{EEF0AD16-C117-4ED6-A2B1-C43CC3A06483}" srcOrd="0" destOrd="0" presId="urn:microsoft.com/office/officeart/2005/8/layout/list1"/>
    <dgm:cxn modelId="{DED6BED5-55D9-4BA6-A3F9-8C55867653D5}" srcId="{433340F2-960D-45EF-9545-13346C88F1C5}" destId="{817A99EE-B3EC-41DA-8742-73D0ED4EF1E8}" srcOrd="1" destOrd="0" parTransId="{35A42757-6CC5-4084-8654-F5C016BD3EF6}" sibTransId="{7F8D2D18-82A5-4206-9359-AB95E5B34124}"/>
    <dgm:cxn modelId="{A8ABF1B9-BE48-4BF0-AB09-E27EE091BF79}" type="presOf" srcId="{433340F2-960D-45EF-9545-13346C88F1C5}" destId="{30A42984-1250-4327-9680-2995E655D62E}" srcOrd="0" destOrd="0" presId="urn:microsoft.com/office/officeart/2005/8/layout/list1"/>
    <dgm:cxn modelId="{41615C05-6AD0-4962-A311-8E9906EE7B78}" srcId="{433340F2-960D-45EF-9545-13346C88F1C5}" destId="{F99564A8-2EDF-4958-A4C0-C8454019ADE8}" srcOrd="2" destOrd="0" parTransId="{1495A9F7-9F9A-4D77-9497-E817F644F5DB}" sibTransId="{9BC83B3B-73E1-485A-99C0-757815F7F8CB}"/>
    <dgm:cxn modelId="{4C7BD568-A279-4245-B210-1C8567606670}" type="presOf" srcId="{A1A9003D-6029-410E-84C1-A252E3ADE260}" destId="{8A5A6B82-2480-4FF2-BC2D-4EB7EC765AB9}" srcOrd="0" destOrd="4" presId="urn:microsoft.com/office/officeart/2005/8/layout/list1"/>
    <dgm:cxn modelId="{47B1044B-3290-4FF3-9B94-7BC15864ED35}" type="presOf" srcId="{B504B85F-EA04-48EC-937F-A85AC9E44395}" destId="{8A5A6B82-2480-4FF2-BC2D-4EB7EC765AB9}" srcOrd="0" destOrd="5" presId="urn:microsoft.com/office/officeart/2005/8/layout/list1"/>
    <dgm:cxn modelId="{59C56FE2-2BE5-4C4E-B46E-0C4755F3A204}" srcId="{433340F2-960D-45EF-9545-13346C88F1C5}" destId="{DAF5C8F8-A04E-488E-BC0A-B726CDCA7721}" srcOrd="9" destOrd="0" parTransId="{3E9CAC21-2AC2-4D26-87A8-4FF7AE5A0ABB}" sibTransId="{2CAD8063-D983-4C88-8306-83522F1F38EF}"/>
    <dgm:cxn modelId="{1ADCDBC2-D761-4B93-9A46-83F85C76C902}" srcId="{433340F2-960D-45EF-9545-13346C88F1C5}" destId="{DE40AFFE-D78E-4D70-B6C5-5F2BA68FB687}" srcOrd="11" destOrd="0" parTransId="{ECC996EB-8B66-44FF-9225-C5867993726B}" sibTransId="{4A708B5E-9885-4443-A2B9-0B189E5801B0}"/>
    <dgm:cxn modelId="{8CADF6BC-501B-4D3A-B22E-F80B65FBB85E}" srcId="{433340F2-960D-45EF-9545-13346C88F1C5}" destId="{B504B85F-EA04-48EC-937F-A85AC9E44395}" srcOrd="5" destOrd="0" parTransId="{B3E51150-826C-483D-B16D-4AC473332475}" sibTransId="{DF69F518-3C36-44B6-A54C-802CC4BAB6BC}"/>
    <dgm:cxn modelId="{27AF739F-429A-444D-B78C-05FD0CB775BC}" type="presParOf" srcId="{EEF0AD16-C117-4ED6-A2B1-C43CC3A06483}" destId="{A28CF2CF-FA08-4CB2-80CB-8C651DDE4234}" srcOrd="0" destOrd="0" presId="urn:microsoft.com/office/officeart/2005/8/layout/list1"/>
    <dgm:cxn modelId="{7D2F76C9-7919-4137-A8C8-B56F1C165764}" type="presParOf" srcId="{A28CF2CF-FA08-4CB2-80CB-8C651DDE4234}" destId="{30A42984-1250-4327-9680-2995E655D62E}" srcOrd="0" destOrd="0" presId="urn:microsoft.com/office/officeart/2005/8/layout/list1"/>
    <dgm:cxn modelId="{625BB172-E313-4125-A2CF-1567CB345FEC}" type="presParOf" srcId="{A28CF2CF-FA08-4CB2-80CB-8C651DDE4234}" destId="{24FBE88E-8673-430A-9C52-A1CDE0F343C5}" srcOrd="1" destOrd="0" presId="urn:microsoft.com/office/officeart/2005/8/layout/list1"/>
    <dgm:cxn modelId="{5A12C04D-44EE-4EB5-8AA4-B8E200ED9A79}" type="presParOf" srcId="{EEF0AD16-C117-4ED6-A2B1-C43CC3A06483}" destId="{5AC38B2C-0BEE-4430-AEA0-D8BA8FAE500E}" srcOrd="1" destOrd="0" presId="urn:microsoft.com/office/officeart/2005/8/layout/list1"/>
    <dgm:cxn modelId="{0B5F6D87-0EBD-4FE8-98B2-5FC935DB86C2}" type="presParOf" srcId="{EEF0AD16-C117-4ED6-A2B1-C43CC3A06483}" destId="{8A5A6B82-2480-4FF2-BC2D-4EB7EC765AB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276F0AD-0053-458E-AB86-D4A04983368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B7D7CB3-2D9B-4095-B658-05355E7FB570}">
      <dgm:prSet phldrT="[Texto]"/>
      <dgm:spPr>
        <a:solidFill>
          <a:schemeClr val="accent1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ES" b="1" dirty="0" smtClean="0">
              <a:solidFill>
                <a:schemeClr val="bg1"/>
              </a:solidFill>
            </a:rPr>
            <a:t>U-9</a:t>
          </a:r>
          <a:endParaRPr lang="es-ES" b="1" dirty="0">
            <a:solidFill>
              <a:schemeClr val="bg1"/>
            </a:solidFill>
          </a:endParaRPr>
        </a:p>
      </dgm:t>
    </dgm:pt>
    <dgm:pt modelId="{C0712559-C4E3-4225-B901-86444DE4B6E5}" type="parTrans" cxnId="{4B3B506C-AEEC-4386-98EF-F848AC4A4AF7}">
      <dgm:prSet/>
      <dgm:spPr/>
      <dgm:t>
        <a:bodyPr/>
        <a:lstStyle/>
        <a:p>
          <a:endParaRPr lang="es-ES"/>
        </a:p>
      </dgm:t>
    </dgm:pt>
    <dgm:pt modelId="{60298B31-F892-44B0-8025-077210E876C5}" type="sibTrans" cxnId="{4B3B506C-AEEC-4386-98EF-F848AC4A4AF7}">
      <dgm:prSet/>
      <dgm:spPr/>
      <dgm:t>
        <a:bodyPr/>
        <a:lstStyle/>
        <a:p>
          <a:endParaRPr lang="es-ES"/>
        </a:p>
      </dgm:t>
    </dgm:pt>
    <dgm:pt modelId="{51032685-79EE-4F0F-9FF7-E2259D1F1D45}">
      <dgm:prSet/>
      <dgm:spPr/>
      <dgm:t>
        <a:bodyPr/>
        <a:lstStyle/>
        <a:p>
          <a:r>
            <a:rPr lang="es-ES" dirty="0" smtClean="0"/>
            <a:t>PRESENTACIÓN DE DNI: Si, es obligatorio presentar y controlar los DNI de los jugadores/as que figuren en acta digital</a:t>
          </a:r>
          <a:endParaRPr lang="es-ES" dirty="0"/>
        </a:p>
      </dgm:t>
    </dgm:pt>
    <dgm:pt modelId="{DA44CDB4-3B3B-4331-8E92-85694A8AD9F5}" type="parTrans" cxnId="{BA11DF8C-685B-4900-8944-785AEFDBBF8A}">
      <dgm:prSet/>
      <dgm:spPr/>
      <dgm:t>
        <a:bodyPr/>
        <a:lstStyle/>
        <a:p>
          <a:endParaRPr lang="es-ES"/>
        </a:p>
      </dgm:t>
    </dgm:pt>
    <dgm:pt modelId="{37F2ACF7-7DFE-40AA-A7F4-122D0CBC2B4B}" type="sibTrans" cxnId="{BA11DF8C-685B-4900-8944-785AEFDBBF8A}">
      <dgm:prSet/>
      <dgm:spPr/>
      <dgm:t>
        <a:bodyPr/>
        <a:lstStyle/>
        <a:p>
          <a:endParaRPr lang="es-ES"/>
        </a:p>
      </dgm:t>
    </dgm:pt>
    <dgm:pt modelId="{B2C7A0A2-A5D1-4874-949C-A2C2C4AE398C}">
      <dgm:prSet/>
      <dgm:spPr/>
      <dgm:t>
        <a:bodyPr/>
        <a:lstStyle/>
        <a:p>
          <a:r>
            <a:rPr lang="es-ES" dirty="0" smtClean="0"/>
            <a:t>HORARIO DE INICIO: 09,00 horas</a:t>
          </a:r>
          <a:endParaRPr lang="es-ES" dirty="0"/>
        </a:p>
      </dgm:t>
    </dgm:pt>
    <dgm:pt modelId="{22627F53-C10E-4510-B91F-4F67BCD55FA0}" type="parTrans" cxnId="{F2E4193D-236A-4A04-94D9-5CA3161F9247}">
      <dgm:prSet/>
      <dgm:spPr/>
      <dgm:t>
        <a:bodyPr/>
        <a:lstStyle/>
        <a:p>
          <a:endParaRPr lang="es-ES"/>
        </a:p>
      </dgm:t>
    </dgm:pt>
    <dgm:pt modelId="{C77A4495-2396-4EE3-BD30-51024A7AEC49}" type="sibTrans" cxnId="{F2E4193D-236A-4A04-94D9-5CA3161F9247}">
      <dgm:prSet/>
      <dgm:spPr/>
      <dgm:t>
        <a:bodyPr/>
        <a:lstStyle/>
        <a:p>
          <a:endParaRPr lang="es-ES"/>
        </a:p>
      </dgm:t>
    </dgm:pt>
    <dgm:pt modelId="{F0DFB2AD-118D-4FAE-8D96-B02861DBBCEC}">
      <dgm:prSet/>
      <dgm:spPr/>
      <dgm:t>
        <a:bodyPr/>
        <a:lstStyle/>
        <a:p>
          <a:r>
            <a:rPr lang="es-ES" dirty="0" smtClean="0"/>
            <a:t>DURACION APROXIMADA: 1,30 horas</a:t>
          </a:r>
          <a:endParaRPr lang="es-ES" dirty="0"/>
        </a:p>
      </dgm:t>
    </dgm:pt>
    <dgm:pt modelId="{C08D0793-FCB0-4804-B13C-A70CF1531064}" type="parTrans" cxnId="{8A806118-9713-4DF0-82B6-0ED71F229DB8}">
      <dgm:prSet/>
      <dgm:spPr/>
      <dgm:t>
        <a:bodyPr/>
        <a:lstStyle/>
        <a:p>
          <a:endParaRPr lang="es-ES"/>
        </a:p>
      </dgm:t>
    </dgm:pt>
    <dgm:pt modelId="{C28716D2-3963-47FD-844A-DFE44C849977}" type="sibTrans" cxnId="{8A806118-9713-4DF0-82B6-0ED71F229DB8}">
      <dgm:prSet/>
      <dgm:spPr/>
      <dgm:t>
        <a:bodyPr/>
        <a:lstStyle/>
        <a:p>
          <a:endParaRPr lang="es-ES"/>
        </a:p>
      </dgm:t>
    </dgm:pt>
    <dgm:pt modelId="{A5CF6093-FAE0-4F3A-84CE-9EF6ED5A456A}">
      <dgm:prSet/>
      <dgm:spPr/>
      <dgm:t>
        <a:bodyPr/>
        <a:lstStyle/>
        <a:p>
          <a:r>
            <a:rPr lang="es-ES" dirty="0" smtClean="0"/>
            <a:t>OFICIAL DE MESA: Si</a:t>
          </a:r>
          <a:endParaRPr lang="es-ES" dirty="0"/>
        </a:p>
      </dgm:t>
    </dgm:pt>
    <dgm:pt modelId="{4E848077-FABA-435E-924C-6C3499388A3B}" type="parTrans" cxnId="{620EC5BC-4608-4416-B4CC-276EE635CA31}">
      <dgm:prSet/>
      <dgm:spPr/>
      <dgm:t>
        <a:bodyPr/>
        <a:lstStyle/>
        <a:p>
          <a:endParaRPr lang="es-ES"/>
        </a:p>
      </dgm:t>
    </dgm:pt>
    <dgm:pt modelId="{3424FBE5-62F8-4D72-BC99-611EC6D9747F}" type="sibTrans" cxnId="{620EC5BC-4608-4416-B4CC-276EE635CA31}">
      <dgm:prSet/>
      <dgm:spPr/>
      <dgm:t>
        <a:bodyPr/>
        <a:lstStyle/>
        <a:p>
          <a:endParaRPr lang="es-ES"/>
        </a:p>
      </dgm:t>
    </dgm:pt>
    <dgm:pt modelId="{6F08E382-CD9E-4181-8A7F-47F0708C4687}">
      <dgm:prSet/>
      <dgm:spPr/>
      <dgm:t>
        <a:bodyPr/>
        <a:lstStyle/>
        <a:p>
          <a:r>
            <a:rPr lang="es-ES" dirty="0" smtClean="0"/>
            <a:t>RESPONSABLE DE EQUIPO: Si</a:t>
          </a:r>
          <a:endParaRPr lang="es-ES" dirty="0"/>
        </a:p>
      </dgm:t>
    </dgm:pt>
    <dgm:pt modelId="{A48CBCBA-6E12-4028-8BF4-00F8AA48C7E5}" type="parTrans" cxnId="{1D8B464A-1E60-4655-A942-46F0BCC1102F}">
      <dgm:prSet/>
      <dgm:spPr/>
      <dgm:t>
        <a:bodyPr/>
        <a:lstStyle/>
        <a:p>
          <a:endParaRPr lang="es-ES"/>
        </a:p>
      </dgm:t>
    </dgm:pt>
    <dgm:pt modelId="{C8940F35-686D-485B-B602-40221CDC1DDA}" type="sibTrans" cxnId="{1D8B464A-1E60-4655-A942-46F0BCC1102F}">
      <dgm:prSet/>
      <dgm:spPr/>
      <dgm:t>
        <a:bodyPr/>
        <a:lstStyle/>
        <a:p>
          <a:endParaRPr lang="es-ES"/>
        </a:p>
      </dgm:t>
    </dgm:pt>
    <dgm:pt modelId="{EA5008A7-7156-4543-A614-7C6A0C7F37B5}">
      <dgm:prSet/>
      <dgm:spPr/>
      <dgm:t>
        <a:bodyPr/>
        <a:lstStyle/>
        <a:p>
          <a:r>
            <a:rPr lang="es-ES" dirty="0" smtClean="0"/>
            <a:t>DISPOSITIVO ELECTRONICO (Acta digital): Si</a:t>
          </a:r>
          <a:endParaRPr lang="es-ES" dirty="0"/>
        </a:p>
      </dgm:t>
    </dgm:pt>
    <dgm:pt modelId="{8146373B-0362-45F6-AB0A-7B3FC8189AF1}" type="parTrans" cxnId="{44F8CBBE-F50D-4713-9EAC-DAAB864A5D62}">
      <dgm:prSet/>
      <dgm:spPr/>
      <dgm:t>
        <a:bodyPr/>
        <a:lstStyle/>
        <a:p>
          <a:endParaRPr lang="es-ES"/>
        </a:p>
      </dgm:t>
    </dgm:pt>
    <dgm:pt modelId="{AF49BE1E-424F-4919-ADBB-B522B7F43101}" type="sibTrans" cxnId="{44F8CBBE-F50D-4713-9EAC-DAAB864A5D62}">
      <dgm:prSet/>
      <dgm:spPr/>
      <dgm:t>
        <a:bodyPr/>
        <a:lstStyle/>
        <a:p>
          <a:endParaRPr lang="es-ES"/>
        </a:p>
      </dgm:t>
    </dgm:pt>
    <dgm:pt modelId="{0B9AA01B-12E3-4856-A9BA-A32B365B0DB1}">
      <dgm:prSet/>
      <dgm:spPr/>
      <dgm:t>
        <a:bodyPr/>
        <a:lstStyle/>
        <a:p>
          <a:r>
            <a:rPr lang="es-ES" dirty="0" err="1" smtClean="0"/>
            <a:t>Wi</a:t>
          </a:r>
          <a:r>
            <a:rPr lang="es-ES" dirty="0" smtClean="0"/>
            <a:t> Fi / DATOS: Si</a:t>
          </a:r>
          <a:endParaRPr lang="es-ES" dirty="0"/>
        </a:p>
      </dgm:t>
    </dgm:pt>
    <dgm:pt modelId="{9FF1A4B2-615B-4C31-B6E5-49FBA2B09C2F}" type="parTrans" cxnId="{3E42FC20-0D26-42F2-A8E1-1810C22F0358}">
      <dgm:prSet/>
      <dgm:spPr/>
      <dgm:t>
        <a:bodyPr/>
        <a:lstStyle/>
        <a:p>
          <a:endParaRPr lang="es-ES"/>
        </a:p>
      </dgm:t>
    </dgm:pt>
    <dgm:pt modelId="{112E96A3-850D-4948-9AD2-43D281B58656}" type="sibTrans" cxnId="{3E42FC20-0D26-42F2-A8E1-1810C22F0358}">
      <dgm:prSet/>
      <dgm:spPr/>
      <dgm:t>
        <a:bodyPr/>
        <a:lstStyle/>
        <a:p>
          <a:endParaRPr lang="es-ES"/>
        </a:p>
      </dgm:t>
    </dgm:pt>
    <dgm:pt modelId="{EC05A5A8-9B8E-4DE0-9E7C-06CD3F8098A3}">
      <dgm:prSet/>
      <dgm:spPr/>
      <dgm:t>
        <a:bodyPr/>
        <a:lstStyle/>
        <a:p>
          <a:r>
            <a:rPr lang="es-ES" dirty="0" smtClean="0"/>
            <a:t>GES DEPORTIVA: Si, obligatorio</a:t>
          </a:r>
          <a:endParaRPr lang="es-ES" dirty="0"/>
        </a:p>
      </dgm:t>
    </dgm:pt>
    <dgm:pt modelId="{FDFAEB8E-6CBD-4D84-844A-AAFCB5E7F78C}" type="parTrans" cxnId="{EB7B6A02-875C-49F0-BEDF-B201D97FA83A}">
      <dgm:prSet/>
      <dgm:spPr/>
      <dgm:t>
        <a:bodyPr/>
        <a:lstStyle/>
        <a:p>
          <a:endParaRPr lang="es-ES"/>
        </a:p>
      </dgm:t>
    </dgm:pt>
    <dgm:pt modelId="{8ED87BF3-64B6-4A20-8356-39BFC98909B4}" type="sibTrans" cxnId="{EB7B6A02-875C-49F0-BEDF-B201D97FA83A}">
      <dgm:prSet/>
      <dgm:spPr/>
      <dgm:t>
        <a:bodyPr/>
        <a:lstStyle/>
        <a:p>
          <a:endParaRPr lang="es-ES"/>
        </a:p>
      </dgm:t>
    </dgm:pt>
    <dgm:pt modelId="{B5472FFB-A4D7-4932-93A6-D540B79E8B9B}">
      <dgm:prSet/>
      <dgm:spPr/>
      <dgm:t>
        <a:bodyPr/>
        <a:lstStyle/>
        <a:p>
          <a:r>
            <a:rPr lang="es-ES" dirty="0" smtClean="0"/>
            <a:t>DIAS DE JUEGO: Sábados (rama masculina) y Domingos (rama femenina)</a:t>
          </a:r>
          <a:endParaRPr lang="es-ES" dirty="0"/>
        </a:p>
      </dgm:t>
    </dgm:pt>
    <dgm:pt modelId="{A848B27B-B1FF-443E-89B6-54B7C8795F8A}" type="parTrans" cxnId="{EFB6AF27-0274-40E1-918D-18B64E335BFB}">
      <dgm:prSet/>
      <dgm:spPr/>
    </dgm:pt>
    <dgm:pt modelId="{837FAA89-52D3-48F5-AB95-6C5C594AD784}" type="sibTrans" cxnId="{EFB6AF27-0274-40E1-918D-18B64E335BFB}">
      <dgm:prSet/>
      <dgm:spPr/>
    </dgm:pt>
    <dgm:pt modelId="{F05EA409-7862-4F8C-B632-8AF4A3E59DA4}">
      <dgm:prSet/>
      <dgm:spPr/>
      <dgm:t>
        <a:bodyPr/>
        <a:lstStyle/>
        <a:p>
          <a:r>
            <a:rPr lang="es-ES" dirty="0" smtClean="0"/>
            <a:t>TABLERO ELECTRONICO</a:t>
          </a:r>
          <a:endParaRPr lang="es-ES" dirty="0"/>
        </a:p>
      </dgm:t>
    </dgm:pt>
    <dgm:pt modelId="{568BD1AD-C74D-437B-8FDE-716EC3E13F13}" type="parTrans" cxnId="{63E2B8C4-221B-4F12-8C8E-F734EED718F9}">
      <dgm:prSet/>
      <dgm:spPr/>
    </dgm:pt>
    <dgm:pt modelId="{E16C461A-DA9D-4CBB-A991-3B60BAF11FA5}" type="sibTrans" cxnId="{63E2B8C4-221B-4F12-8C8E-F734EED718F9}">
      <dgm:prSet/>
      <dgm:spPr/>
    </dgm:pt>
    <dgm:pt modelId="{7115AC7F-54B0-4104-9159-590F3F0F74C3}" type="pres">
      <dgm:prSet presAssocID="{B276F0AD-0053-458E-AB86-D4A04983368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C2DDEAF-D149-4FED-8C7A-C04BA9EC58D2}" type="pres">
      <dgm:prSet presAssocID="{1B7D7CB3-2D9B-4095-B658-05355E7FB570}" presName="parentLin" presStyleCnt="0"/>
      <dgm:spPr/>
    </dgm:pt>
    <dgm:pt modelId="{5D02FB79-0387-46FB-8A3E-A79087E4662F}" type="pres">
      <dgm:prSet presAssocID="{1B7D7CB3-2D9B-4095-B658-05355E7FB570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0549C20E-027C-467A-8851-5BD924928A17}" type="pres">
      <dgm:prSet presAssocID="{1B7D7CB3-2D9B-4095-B658-05355E7FB57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CC40964-DE0A-4BE0-9FBA-B7EF3CDE6547}" type="pres">
      <dgm:prSet presAssocID="{1B7D7CB3-2D9B-4095-B658-05355E7FB570}" presName="negativeSpace" presStyleCnt="0"/>
      <dgm:spPr/>
    </dgm:pt>
    <dgm:pt modelId="{1FE47D9C-5F4F-46C5-B5DF-CCB92E0DB5FE}" type="pres">
      <dgm:prSet presAssocID="{1B7D7CB3-2D9B-4095-B658-05355E7FB570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D8B464A-1E60-4655-A942-46F0BCC1102F}" srcId="{1B7D7CB3-2D9B-4095-B658-05355E7FB570}" destId="{6F08E382-CD9E-4181-8A7F-47F0708C4687}" srcOrd="5" destOrd="0" parTransId="{A48CBCBA-6E12-4028-8BF4-00F8AA48C7E5}" sibTransId="{C8940F35-686D-485B-B602-40221CDC1DDA}"/>
    <dgm:cxn modelId="{12111EB6-3664-4C04-93E4-4F0170D1E807}" type="presOf" srcId="{B2C7A0A2-A5D1-4874-949C-A2C2C4AE398C}" destId="{1FE47D9C-5F4F-46C5-B5DF-CCB92E0DB5FE}" srcOrd="0" destOrd="2" presId="urn:microsoft.com/office/officeart/2005/8/layout/list1"/>
    <dgm:cxn modelId="{6C07212E-A436-48D7-A9CF-09D3ECA192BE}" type="presOf" srcId="{EA5008A7-7156-4543-A614-7C6A0C7F37B5}" destId="{1FE47D9C-5F4F-46C5-B5DF-CCB92E0DB5FE}" srcOrd="0" destOrd="7" presId="urn:microsoft.com/office/officeart/2005/8/layout/list1"/>
    <dgm:cxn modelId="{8BADF2E0-2330-441C-8524-1F8955215E41}" type="presOf" srcId="{B5472FFB-A4D7-4932-93A6-D540B79E8B9B}" destId="{1FE47D9C-5F4F-46C5-B5DF-CCB92E0DB5FE}" srcOrd="0" destOrd="1" presId="urn:microsoft.com/office/officeart/2005/8/layout/list1"/>
    <dgm:cxn modelId="{23A30017-BF53-42C8-B14C-C3878532554B}" type="presOf" srcId="{51032685-79EE-4F0F-9FF7-E2259D1F1D45}" destId="{1FE47D9C-5F4F-46C5-B5DF-CCB92E0DB5FE}" srcOrd="0" destOrd="0" presId="urn:microsoft.com/office/officeart/2005/8/layout/list1"/>
    <dgm:cxn modelId="{EFB6AF27-0274-40E1-918D-18B64E335BFB}" srcId="{1B7D7CB3-2D9B-4095-B658-05355E7FB570}" destId="{B5472FFB-A4D7-4932-93A6-D540B79E8B9B}" srcOrd="1" destOrd="0" parTransId="{A848B27B-B1FF-443E-89B6-54B7C8795F8A}" sibTransId="{837FAA89-52D3-48F5-AB95-6C5C594AD784}"/>
    <dgm:cxn modelId="{87398434-70EA-4618-A9B4-C13BA4FCBCEB}" type="presOf" srcId="{F05EA409-7862-4F8C-B632-8AF4A3E59DA4}" destId="{1FE47D9C-5F4F-46C5-B5DF-CCB92E0DB5FE}" srcOrd="0" destOrd="6" presId="urn:microsoft.com/office/officeart/2005/8/layout/list1"/>
    <dgm:cxn modelId="{620EC5BC-4608-4416-B4CC-276EE635CA31}" srcId="{1B7D7CB3-2D9B-4095-B658-05355E7FB570}" destId="{A5CF6093-FAE0-4F3A-84CE-9EF6ED5A456A}" srcOrd="4" destOrd="0" parTransId="{4E848077-FABA-435E-924C-6C3499388A3B}" sibTransId="{3424FBE5-62F8-4D72-BC99-611EC6D9747F}"/>
    <dgm:cxn modelId="{8A806118-9713-4DF0-82B6-0ED71F229DB8}" srcId="{1B7D7CB3-2D9B-4095-B658-05355E7FB570}" destId="{F0DFB2AD-118D-4FAE-8D96-B02861DBBCEC}" srcOrd="3" destOrd="0" parTransId="{C08D0793-FCB0-4804-B13C-A70CF1531064}" sibTransId="{C28716D2-3963-47FD-844A-DFE44C849977}"/>
    <dgm:cxn modelId="{4B3B506C-AEEC-4386-98EF-F848AC4A4AF7}" srcId="{B276F0AD-0053-458E-AB86-D4A049833686}" destId="{1B7D7CB3-2D9B-4095-B658-05355E7FB570}" srcOrd="0" destOrd="0" parTransId="{C0712559-C4E3-4225-B901-86444DE4B6E5}" sibTransId="{60298B31-F892-44B0-8025-077210E876C5}"/>
    <dgm:cxn modelId="{5B796620-E9C2-4DB9-92E4-56FEF08DBC24}" type="presOf" srcId="{6F08E382-CD9E-4181-8A7F-47F0708C4687}" destId="{1FE47D9C-5F4F-46C5-B5DF-CCB92E0DB5FE}" srcOrd="0" destOrd="5" presId="urn:microsoft.com/office/officeart/2005/8/layout/list1"/>
    <dgm:cxn modelId="{44F8CBBE-F50D-4713-9EAC-DAAB864A5D62}" srcId="{1B7D7CB3-2D9B-4095-B658-05355E7FB570}" destId="{EA5008A7-7156-4543-A614-7C6A0C7F37B5}" srcOrd="7" destOrd="0" parTransId="{8146373B-0362-45F6-AB0A-7B3FC8189AF1}" sibTransId="{AF49BE1E-424F-4919-ADBB-B522B7F43101}"/>
    <dgm:cxn modelId="{9DB7DDA7-F90B-4023-8302-5EA4C033715E}" type="presOf" srcId="{B276F0AD-0053-458E-AB86-D4A049833686}" destId="{7115AC7F-54B0-4104-9159-590F3F0F74C3}" srcOrd="0" destOrd="0" presId="urn:microsoft.com/office/officeart/2005/8/layout/list1"/>
    <dgm:cxn modelId="{F2E4193D-236A-4A04-94D9-5CA3161F9247}" srcId="{1B7D7CB3-2D9B-4095-B658-05355E7FB570}" destId="{B2C7A0A2-A5D1-4874-949C-A2C2C4AE398C}" srcOrd="2" destOrd="0" parTransId="{22627F53-C10E-4510-B91F-4F67BCD55FA0}" sibTransId="{C77A4495-2396-4EE3-BD30-51024A7AEC49}"/>
    <dgm:cxn modelId="{FB0CBC4E-D28A-4302-A8CD-09D11E40EA52}" type="presOf" srcId="{F0DFB2AD-118D-4FAE-8D96-B02861DBBCEC}" destId="{1FE47D9C-5F4F-46C5-B5DF-CCB92E0DB5FE}" srcOrd="0" destOrd="3" presId="urn:microsoft.com/office/officeart/2005/8/layout/list1"/>
    <dgm:cxn modelId="{3A22D0FC-2528-4987-ADE3-4987AF535BBF}" type="presOf" srcId="{EC05A5A8-9B8E-4DE0-9E7C-06CD3F8098A3}" destId="{1FE47D9C-5F4F-46C5-B5DF-CCB92E0DB5FE}" srcOrd="0" destOrd="9" presId="urn:microsoft.com/office/officeart/2005/8/layout/list1"/>
    <dgm:cxn modelId="{14523052-E82B-4627-B1EA-58A4941E8127}" type="presOf" srcId="{0B9AA01B-12E3-4856-A9BA-A32B365B0DB1}" destId="{1FE47D9C-5F4F-46C5-B5DF-CCB92E0DB5FE}" srcOrd="0" destOrd="8" presId="urn:microsoft.com/office/officeart/2005/8/layout/list1"/>
    <dgm:cxn modelId="{63E2B8C4-221B-4F12-8C8E-F734EED718F9}" srcId="{1B7D7CB3-2D9B-4095-B658-05355E7FB570}" destId="{F05EA409-7862-4F8C-B632-8AF4A3E59DA4}" srcOrd="6" destOrd="0" parTransId="{568BD1AD-C74D-437B-8FDE-716EC3E13F13}" sibTransId="{E16C461A-DA9D-4CBB-A991-3B60BAF11FA5}"/>
    <dgm:cxn modelId="{751F9FD3-0FC2-4543-8D56-C93453F21DF8}" type="presOf" srcId="{A5CF6093-FAE0-4F3A-84CE-9EF6ED5A456A}" destId="{1FE47D9C-5F4F-46C5-B5DF-CCB92E0DB5FE}" srcOrd="0" destOrd="4" presId="urn:microsoft.com/office/officeart/2005/8/layout/list1"/>
    <dgm:cxn modelId="{3E42FC20-0D26-42F2-A8E1-1810C22F0358}" srcId="{1B7D7CB3-2D9B-4095-B658-05355E7FB570}" destId="{0B9AA01B-12E3-4856-A9BA-A32B365B0DB1}" srcOrd="8" destOrd="0" parTransId="{9FF1A4B2-615B-4C31-B6E5-49FBA2B09C2F}" sibTransId="{112E96A3-850D-4948-9AD2-43D281B58656}"/>
    <dgm:cxn modelId="{E83C4A25-5E3C-4514-8A12-6A79780EFBD2}" type="presOf" srcId="{1B7D7CB3-2D9B-4095-B658-05355E7FB570}" destId="{0549C20E-027C-467A-8851-5BD924928A17}" srcOrd="1" destOrd="0" presId="urn:microsoft.com/office/officeart/2005/8/layout/list1"/>
    <dgm:cxn modelId="{EB7B6A02-875C-49F0-BEDF-B201D97FA83A}" srcId="{1B7D7CB3-2D9B-4095-B658-05355E7FB570}" destId="{EC05A5A8-9B8E-4DE0-9E7C-06CD3F8098A3}" srcOrd="9" destOrd="0" parTransId="{FDFAEB8E-6CBD-4D84-844A-AAFCB5E7F78C}" sibTransId="{8ED87BF3-64B6-4A20-8356-39BFC98909B4}"/>
    <dgm:cxn modelId="{BA11DF8C-685B-4900-8944-785AEFDBBF8A}" srcId="{1B7D7CB3-2D9B-4095-B658-05355E7FB570}" destId="{51032685-79EE-4F0F-9FF7-E2259D1F1D45}" srcOrd="0" destOrd="0" parTransId="{DA44CDB4-3B3B-4331-8E92-85694A8AD9F5}" sibTransId="{37F2ACF7-7DFE-40AA-A7F4-122D0CBC2B4B}"/>
    <dgm:cxn modelId="{BCA0DE37-6DDB-4CC1-BE46-CC4CA4D49872}" type="presOf" srcId="{1B7D7CB3-2D9B-4095-B658-05355E7FB570}" destId="{5D02FB79-0387-46FB-8A3E-A79087E4662F}" srcOrd="0" destOrd="0" presId="urn:microsoft.com/office/officeart/2005/8/layout/list1"/>
    <dgm:cxn modelId="{F7B38C1B-3A51-4A7F-86ED-1BEBC7EE6A4A}" type="presParOf" srcId="{7115AC7F-54B0-4104-9159-590F3F0F74C3}" destId="{6C2DDEAF-D149-4FED-8C7A-C04BA9EC58D2}" srcOrd="0" destOrd="0" presId="urn:microsoft.com/office/officeart/2005/8/layout/list1"/>
    <dgm:cxn modelId="{63A80BD3-1B86-4F80-AE26-8BEEBDF65720}" type="presParOf" srcId="{6C2DDEAF-D149-4FED-8C7A-C04BA9EC58D2}" destId="{5D02FB79-0387-46FB-8A3E-A79087E4662F}" srcOrd="0" destOrd="0" presId="urn:microsoft.com/office/officeart/2005/8/layout/list1"/>
    <dgm:cxn modelId="{B6D13CDF-7ACC-4DCD-B9BA-B2C19A8D0A5A}" type="presParOf" srcId="{6C2DDEAF-D149-4FED-8C7A-C04BA9EC58D2}" destId="{0549C20E-027C-467A-8851-5BD924928A17}" srcOrd="1" destOrd="0" presId="urn:microsoft.com/office/officeart/2005/8/layout/list1"/>
    <dgm:cxn modelId="{DF560ACA-95FC-421D-A860-49614C786AFA}" type="presParOf" srcId="{7115AC7F-54B0-4104-9159-590F3F0F74C3}" destId="{ECC40964-DE0A-4BE0-9FBA-B7EF3CDE6547}" srcOrd="1" destOrd="0" presId="urn:microsoft.com/office/officeart/2005/8/layout/list1"/>
    <dgm:cxn modelId="{71365BE8-24EF-4D0F-A5DB-5C6D62EA8069}" type="presParOf" srcId="{7115AC7F-54B0-4104-9159-590F3F0F74C3}" destId="{1FE47D9C-5F4F-46C5-B5DF-CCB92E0DB5F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C301149-0F70-451D-8052-FDF1305D215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892C4AD-67B3-4533-B508-C4040EC3A562}">
      <dgm:prSet phldrT="[Texto]"/>
      <dgm:spPr>
        <a:xfrm>
          <a:off x="169545" y="105917"/>
          <a:ext cx="2373630" cy="236160"/>
        </a:xfr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Campo Reducido</a:t>
          </a:r>
          <a:endParaRPr lang="es-ES" dirty="0"/>
        </a:p>
      </dgm:t>
    </dgm:pt>
    <dgm:pt modelId="{D3762BED-D8E9-40BC-832A-BD38A26E27D7}" type="parTrans" cxnId="{F183AADC-CED3-48A1-BA3C-B426490B9B10}">
      <dgm:prSet/>
      <dgm:spPr/>
      <dgm:t>
        <a:bodyPr/>
        <a:lstStyle/>
        <a:p>
          <a:endParaRPr lang="es-ES"/>
        </a:p>
      </dgm:t>
    </dgm:pt>
    <dgm:pt modelId="{4508DB75-950E-41AC-9335-7AF1BAC67FB8}" type="sibTrans" cxnId="{F183AADC-CED3-48A1-BA3C-B426490B9B10}">
      <dgm:prSet/>
      <dgm:spPr/>
      <dgm:t>
        <a:bodyPr/>
        <a:lstStyle/>
        <a:p>
          <a:endParaRPr lang="es-ES"/>
        </a:p>
      </dgm:t>
    </dgm:pt>
    <dgm:pt modelId="{6DB38D27-E01A-4E52-B2C2-3797BBC522CF}">
      <dgm:prSet/>
      <dgm:spPr>
        <a:xfrm>
          <a:off x="169545" y="928002"/>
          <a:ext cx="2373630" cy="236160"/>
        </a:xfr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Beneficios</a:t>
          </a:r>
        </a:p>
      </dgm:t>
    </dgm:pt>
    <dgm:pt modelId="{C105414B-14B5-43D0-B6D7-3B1B477AD9D2}" type="parTrans" cxnId="{65B58F97-4679-45F1-A51A-25F2D1C794F3}">
      <dgm:prSet/>
      <dgm:spPr/>
      <dgm:t>
        <a:bodyPr/>
        <a:lstStyle/>
        <a:p>
          <a:endParaRPr lang="es-ES"/>
        </a:p>
      </dgm:t>
    </dgm:pt>
    <dgm:pt modelId="{00DC3F70-54C1-44D2-B02E-F1ADF701A921}" type="sibTrans" cxnId="{65B58F97-4679-45F1-A51A-25F2D1C794F3}">
      <dgm:prSet/>
      <dgm:spPr/>
      <dgm:t>
        <a:bodyPr/>
        <a:lstStyle/>
        <a:p>
          <a:endParaRPr lang="es-ES"/>
        </a:p>
      </dgm:t>
    </dgm:pt>
    <dgm:pt modelId="{7A92F132-371E-479A-B88B-48515A45628B}">
      <dgm:prSet/>
      <dgm:spPr>
        <a:xfrm>
          <a:off x="0" y="1046082"/>
          <a:ext cx="3390900" cy="113400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s-ES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Simultaneidad</a:t>
          </a:r>
        </a:p>
      </dgm:t>
    </dgm:pt>
    <dgm:pt modelId="{5A8357FB-C602-45CA-9BAF-8766A78673C9}" type="parTrans" cxnId="{9BA2677F-4EE5-438D-87D9-F8E1E1AAE1C5}">
      <dgm:prSet/>
      <dgm:spPr/>
      <dgm:t>
        <a:bodyPr/>
        <a:lstStyle/>
        <a:p>
          <a:endParaRPr lang="es-ES"/>
        </a:p>
      </dgm:t>
    </dgm:pt>
    <dgm:pt modelId="{59915C96-4535-4263-B84F-8EF3B0E10886}" type="sibTrans" cxnId="{9BA2677F-4EE5-438D-87D9-F8E1E1AAE1C5}">
      <dgm:prSet/>
      <dgm:spPr/>
      <dgm:t>
        <a:bodyPr/>
        <a:lstStyle/>
        <a:p>
          <a:endParaRPr lang="es-ES"/>
        </a:p>
      </dgm:t>
    </dgm:pt>
    <dgm:pt modelId="{F4B0B852-CD03-4F2D-ADD6-98587E208D18}">
      <dgm:prSet/>
      <dgm:spPr>
        <a:xfrm>
          <a:off x="0" y="1046082"/>
          <a:ext cx="3390900" cy="113400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Mayor </a:t>
          </a:r>
          <a:r>
            <a:rPr lang="es-E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distribución </a:t>
          </a:r>
          <a:r>
            <a:rPr lang="es-E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de los minutos de juego</a:t>
          </a:r>
        </a:p>
      </dgm:t>
    </dgm:pt>
    <dgm:pt modelId="{C1F656B7-5156-441F-A689-326BD75C9B49}" type="parTrans" cxnId="{9F9F737A-2E24-4A03-80EE-E7CC22A3879B}">
      <dgm:prSet/>
      <dgm:spPr/>
      <dgm:t>
        <a:bodyPr/>
        <a:lstStyle/>
        <a:p>
          <a:endParaRPr lang="es-ES"/>
        </a:p>
      </dgm:t>
    </dgm:pt>
    <dgm:pt modelId="{1450E8D7-4258-4026-996C-B217C44B6B52}" type="sibTrans" cxnId="{9F9F737A-2E24-4A03-80EE-E7CC22A3879B}">
      <dgm:prSet/>
      <dgm:spPr/>
      <dgm:t>
        <a:bodyPr/>
        <a:lstStyle/>
        <a:p>
          <a:endParaRPr lang="es-ES"/>
        </a:p>
      </dgm:t>
    </dgm:pt>
    <dgm:pt modelId="{272C9FA1-8CC8-444D-B377-FF10486E5CAA}">
      <dgm:prSet/>
      <dgm:spPr>
        <a:xfrm>
          <a:off x="0" y="1046082"/>
          <a:ext cx="3390900" cy="113400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s-ES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Transicion de ataque a defensa y viceversa</a:t>
          </a:r>
        </a:p>
      </dgm:t>
    </dgm:pt>
    <dgm:pt modelId="{83E8E217-E650-4851-B5F0-566F3F45234D}" type="parTrans" cxnId="{3B9DC5BB-7039-472B-85A1-60C1BE2DCAD7}">
      <dgm:prSet/>
      <dgm:spPr/>
      <dgm:t>
        <a:bodyPr/>
        <a:lstStyle/>
        <a:p>
          <a:endParaRPr lang="es-ES"/>
        </a:p>
      </dgm:t>
    </dgm:pt>
    <dgm:pt modelId="{5EB9191E-FCAA-4FFE-B3F7-421E50CD052A}" type="sibTrans" cxnId="{3B9DC5BB-7039-472B-85A1-60C1BE2DCAD7}">
      <dgm:prSet/>
      <dgm:spPr/>
      <dgm:t>
        <a:bodyPr/>
        <a:lstStyle/>
        <a:p>
          <a:endParaRPr lang="es-ES"/>
        </a:p>
      </dgm:t>
    </dgm:pt>
    <dgm:pt modelId="{57CEFCFB-5E14-4B15-B082-D47D657FB9D0}">
      <dgm:prSet/>
      <dgm:spPr>
        <a:xfrm>
          <a:off x="0" y="1046082"/>
          <a:ext cx="3390900" cy="113400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Mayor espacio para el juego defensivo y ofensivo</a:t>
          </a:r>
        </a:p>
      </dgm:t>
    </dgm:pt>
    <dgm:pt modelId="{783CB14C-0B65-410F-B3E9-AC28811CA04C}" type="parTrans" cxnId="{424DA68F-AF95-4452-AC40-D394B72AC7D7}">
      <dgm:prSet/>
      <dgm:spPr/>
      <dgm:t>
        <a:bodyPr/>
        <a:lstStyle/>
        <a:p>
          <a:endParaRPr lang="es-ES"/>
        </a:p>
      </dgm:t>
    </dgm:pt>
    <dgm:pt modelId="{DDE217E0-AE35-47A5-9D87-6A26FF0BB4D4}" type="sibTrans" cxnId="{424DA68F-AF95-4452-AC40-D394B72AC7D7}">
      <dgm:prSet/>
      <dgm:spPr/>
      <dgm:t>
        <a:bodyPr/>
        <a:lstStyle/>
        <a:p>
          <a:endParaRPr lang="es-ES"/>
        </a:p>
      </dgm:t>
    </dgm:pt>
    <dgm:pt modelId="{CB3C6444-24FB-4688-826A-5F0D5FFB47A1}">
      <dgm:prSet/>
      <dgm:spPr>
        <a:xfrm>
          <a:off x="0" y="1046082"/>
          <a:ext cx="3390900" cy="113400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Aumenta la cantidad de lanzamientos, el contacto con la pelota </a:t>
          </a:r>
        </a:p>
      </dgm:t>
    </dgm:pt>
    <dgm:pt modelId="{79D7C0B6-A39D-4275-A251-5FF809239AC3}" type="parTrans" cxnId="{19F9513E-0CF6-4235-93EC-8D494CA28D1C}">
      <dgm:prSet/>
      <dgm:spPr/>
      <dgm:t>
        <a:bodyPr/>
        <a:lstStyle/>
        <a:p>
          <a:endParaRPr lang="es-ES"/>
        </a:p>
      </dgm:t>
    </dgm:pt>
    <dgm:pt modelId="{3A0F2D7C-4B39-43D4-927B-050A34D03989}" type="sibTrans" cxnId="{19F9513E-0CF6-4235-93EC-8D494CA28D1C}">
      <dgm:prSet/>
      <dgm:spPr/>
      <dgm:t>
        <a:bodyPr/>
        <a:lstStyle/>
        <a:p>
          <a:endParaRPr lang="es-ES"/>
        </a:p>
      </dgm:t>
    </dgm:pt>
    <dgm:pt modelId="{FCF45EBF-DE58-448C-B1AC-01BA0F34966A}">
      <dgm:prSet/>
      <dgm:spPr>
        <a:xfrm>
          <a:off x="0" y="1046082"/>
          <a:ext cx="3390900" cy="113400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s-ES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Velocidad en la toma de decisiones</a:t>
          </a:r>
        </a:p>
      </dgm:t>
    </dgm:pt>
    <dgm:pt modelId="{B72FB6FB-4ED0-48E0-A115-69CCF605D3E1}" type="parTrans" cxnId="{60B519BD-64C1-42FE-9B4E-E251E3FB0557}">
      <dgm:prSet/>
      <dgm:spPr/>
      <dgm:t>
        <a:bodyPr/>
        <a:lstStyle/>
        <a:p>
          <a:endParaRPr lang="es-ES"/>
        </a:p>
      </dgm:t>
    </dgm:pt>
    <dgm:pt modelId="{6FB565AC-4217-497C-9AA5-8E47259752B3}" type="sibTrans" cxnId="{60B519BD-64C1-42FE-9B4E-E251E3FB0557}">
      <dgm:prSet/>
      <dgm:spPr/>
      <dgm:t>
        <a:bodyPr/>
        <a:lstStyle/>
        <a:p>
          <a:endParaRPr lang="es-ES"/>
        </a:p>
      </dgm:t>
    </dgm:pt>
    <dgm:pt modelId="{B4A1FFEE-3AB4-4D05-81D8-C8761034CA0C}">
      <dgm:prSet/>
      <dgm:spPr>
        <a:xfrm>
          <a:off x="0" y="1046082"/>
          <a:ext cx="3390900" cy="113400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Juego mas </a:t>
          </a:r>
          <a:r>
            <a:rPr lang="es-E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homogéneo</a:t>
          </a:r>
          <a:endParaRPr lang="es-E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A5F9E659-AD0A-4AF7-A9AA-8E7CFBD78BF4}" type="parTrans" cxnId="{D2C0C207-5683-402F-BCFD-EFBF73B0B27F}">
      <dgm:prSet/>
      <dgm:spPr/>
      <dgm:t>
        <a:bodyPr/>
        <a:lstStyle/>
        <a:p>
          <a:endParaRPr lang="es-ES"/>
        </a:p>
      </dgm:t>
    </dgm:pt>
    <dgm:pt modelId="{79618E9D-8E55-4C6C-9CE9-E0D5F8EE58BF}" type="sibTrans" cxnId="{D2C0C207-5683-402F-BCFD-EFBF73B0B27F}">
      <dgm:prSet/>
      <dgm:spPr/>
      <dgm:t>
        <a:bodyPr/>
        <a:lstStyle/>
        <a:p>
          <a:endParaRPr lang="es-ES"/>
        </a:p>
      </dgm:t>
    </dgm:pt>
    <dgm:pt modelId="{1DB13F0E-785A-4340-85A6-442DD7117A1B}">
      <dgm:prSet/>
      <dgm:spPr>
        <a:xfrm>
          <a:off x="0" y="223997"/>
          <a:ext cx="3390900" cy="660804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Campo de juego reducido en 2 mitades de manera transversal</a:t>
          </a:r>
        </a:p>
      </dgm:t>
    </dgm:pt>
    <dgm:pt modelId="{8ABA4546-DB48-459D-98F9-A08FA9400B4F}" type="sibTrans" cxnId="{CBC0BA15-BD05-45B1-B5F1-18A46EFCF05E}">
      <dgm:prSet/>
      <dgm:spPr/>
      <dgm:t>
        <a:bodyPr/>
        <a:lstStyle/>
        <a:p>
          <a:endParaRPr lang="es-ES"/>
        </a:p>
      </dgm:t>
    </dgm:pt>
    <dgm:pt modelId="{C08DA9A1-A5A6-44EC-B847-ADE8776C3A2E}" type="parTrans" cxnId="{CBC0BA15-BD05-45B1-B5F1-18A46EFCF05E}">
      <dgm:prSet/>
      <dgm:spPr/>
      <dgm:t>
        <a:bodyPr/>
        <a:lstStyle/>
        <a:p>
          <a:endParaRPr lang="es-ES"/>
        </a:p>
      </dgm:t>
    </dgm:pt>
    <dgm:pt modelId="{4BDD5DF3-9F4C-4DBD-8F6D-965F296CBA72}">
      <dgm:prSet/>
      <dgm:spPr>
        <a:xfrm>
          <a:off x="0" y="223997"/>
          <a:ext cx="3390900" cy="660804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Cantidad de tableros y aros: </a:t>
          </a:r>
          <a:r>
            <a:rPr lang="es-E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4 (3x3) y 2 (5x5)</a:t>
          </a:r>
          <a:endParaRPr lang="es-E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1E10BB35-A9E0-41C7-B3B3-15DA4DE703B2}" type="sibTrans" cxnId="{AF8D39A5-4672-4952-AC5E-FAB882D5196B}">
      <dgm:prSet/>
      <dgm:spPr/>
      <dgm:t>
        <a:bodyPr/>
        <a:lstStyle/>
        <a:p>
          <a:endParaRPr lang="es-ES"/>
        </a:p>
      </dgm:t>
    </dgm:pt>
    <dgm:pt modelId="{E3837D42-3834-42AA-89BE-A3DB0C968552}" type="parTrans" cxnId="{AF8D39A5-4672-4952-AC5E-FAB882D5196B}">
      <dgm:prSet/>
      <dgm:spPr/>
      <dgm:t>
        <a:bodyPr/>
        <a:lstStyle/>
        <a:p>
          <a:endParaRPr lang="es-ES"/>
        </a:p>
      </dgm:t>
    </dgm:pt>
    <dgm:pt modelId="{78DC2A0A-C5CE-4BE7-933E-1B5C499E5D45}">
      <dgm:prSet/>
      <dgm:spPr>
        <a:xfrm>
          <a:off x="0" y="223997"/>
          <a:ext cx="3390900" cy="660804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Altura de los aros: 2,60</a:t>
          </a:r>
        </a:p>
      </dgm:t>
    </dgm:pt>
    <dgm:pt modelId="{3DB8F08C-785F-4AFF-AD4D-23EA8C233617}" type="sibTrans" cxnId="{48937FEE-3C2B-4738-8A35-10769BC7342A}">
      <dgm:prSet/>
      <dgm:spPr/>
      <dgm:t>
        <a:bodyPr/>
        <a:lstStyle/>
        <a:p>
          <a:endParaRPr lang="es-ES"/>
        </a:p>
      </dgm:t>
    </dgm:pt>
    <dgm:pt modelId="{265946F1-9FB5-43F2-9D81-BDA065BCAC6A}" type="parTrans" cxnId="{48937FEE-3C2B-4738-8A35-10769BC7342A}">
      <dgm:prSet/>
      <dgm:spPr/>
      <dgm:t>
        <a:bodyPr/>
        <a:lstStyle/>
        <a:p>
          <a:endParaRPr lang="es-ES"/>
        </a:p>
      </dgm:t>
    </dgm:pt>
    <dgm:pt modelId="{342CAD1F-2FF6-49C7-90F1-F644E7CED496}" type="pres">
      <dgm:prSet presAssocID="{AC301149-0F70-451D-8052-FDF1305D215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E91E224-3D0D-4A2F-8E1E-2869A0467FDD}" type="pres">
      <dgm:prSet presAssocID="{B892C4AD-67B3-4533-B508-C4040EC3A562}" presName="parentLin" presStyleCnt="0"/>
      <dgm:spPr/>
    </dgm:pt>
    <dgm:pt modelId="{CFAA2190-BD6F-4E96-9F32-1521E714E068}" type="pres">
      <dgm:prSet presAssocID="{B892C4AD-67B3-4533-B508-C4040EC3A562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8F8D17F0-D8A2-4A7A-A1B8-4BAEA5DF46BC}" type="pres">
      <dgm:prSet presAssocID="{B892C4AD-67B3-4533-B508-C4040EC3A562}" presName="parentText" presStyleLbl="node1" presStyleIdx="0" presStyleCnt="2">
        <dgm:presLayoutVars>
          <dgm:chMax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s-ES"/>
        </a:p>
      </dgm:t>
    </dgm:pt>
    <dgm:pt modelId="{7E438A3F-13BC-438A-B523-90C6CD55EBAD}" type="pres">
      <dgm:prSet presAssocID="{B892C4AD-67B3-4533-B508-C4040EC3A562}" presName="negativeSpace" presStyleCnt="0"/>
      <dgm:spPr/>
    </dgm:pt>
    <dgm:pt modelId="{43DDE98D-934F-4D1B-8968-ACF2ED68A74E}" type="pres">
      <dgm:prSet presAssocID="{B892C4AD-67B3-4533-B508-C4040EC3A562}" presName="childText" presStyleLbl="conFgAcc1" presStyleIdx="0" presStyleCnt="2" custScaleY="109260" custLinFactNeighborY="6614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s-ES"/>
        </a:p>
      </dgm:t>
    </dgm:pt>
    <dgm:pt modelId="{C7B69458-5F98-4D3B-BA26-7D2084A06121}" type="pres">
      <dgm:prSet presAssocID="{4508DB75-950E-41AC-9335-7AF1BAC67FB8}" presName="spaceBetweenRectangles" presStyleCnt="0"/>
      <dgm:spPr/>
    </dgm:pt>
    <dgm:pt modelId="{CD379780-2CEC-465D-A02A-FC19E1A1458A}" type="pres">
      <dgm:prSet presAssocID="{6DB38D27-E01A-4E52-B2C2-3797BBC522CF}" presName="parentLin" presStyleCnt="0"/>
      <dgm:spPr/>
    </dgm:pt>
    <dgm:pt modelId="{5D8486FA-2939-45E8-9739-50EF6DD572C0}" type="pres">
      <dgm:prSet presAssocID="{6DB38D27-E01A-4E52-B2C2-3797BBC522CF}" presName="parentLeftMargin" presStyleLbl="node1" presStyleIdx="0" presStyleCnt="2"/>
      <dgm:spPr>
        <a:prstGeom prst="roundRect">
          <a:avLst/>
        </a:prstGeom>
      </dgm:spPr>
      <dgm:t>
        <a:bodyPr/>
        <a:lstStyle/>
        <a:p>
          <a:endParaRPr lang="es-ES"/>
        </a:p>
      </dgm:t>
    </dgm:pt>
    <dgm:pt modelId="{E6F183DA-695B-4A84-9D8B-CA8F97C133AC}" type="pres">
      <dgm:prSet presAssocID="{6DB38D27-E01A-4E52-B2C2-3797BBC522C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5336C02-3514-4327-A044-8AE441F477B6}" type="pres">
      <dgm:prSet presAssocID="{6DB38D27-E01A-4E52-B2C2-3797BBC522CF}" presName="negativeSpace" presStyleCnt="0"/>
      <dgm:spPr/>
    </dgm:pt>
    <dgm:pt modelId="{20479483-68AC-440A-B1A3-5762C71CFB6E}" type="pres">
      <dgm:prSet presAssocID="{6DB38D27-E01A-4E52-B2C2-3797BBC522CF}" presName="childText" presStyleLbl="conFgAcc1" presStyleIdx="1" presStyleCnt="2" custLinFactNeighborY="-14520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s-ES"/>
        </a:p>
      </dgm:t>
    </dgm:pt>
  </dgm:ptLst>
  <dgm:cxnLst>
    <dgm:cxn modelId="{898676C3-4234-497B-96B7-66D693DF1441}" type="presOf" srcId="{57CEFCFB-5E14-4B15-B082-D47D657FB9D0}" destId="{20479483-68AC-440A-B1A3-5762C71CFB6E}" srcOrd="0" destOrd="3" presId="urn:microsoft.com/office/officeart/2005/8/layout/list1"/>
    <dgm:cxn modelId="{E62F3C0E-E3F4-4E74-8397-3FA4281DD38A}" type="presOf" srcId="{7A92F132-371E-479A-B88B-48515A45628B}" destId="{20479483-68AC-440A-B1A3-5762C71CFB6E}" srcOrd="0" destOrd="0" presId="urn:microsoft.com/office/officeart/2005/8/layout/list1"/>
    <dgm:cxn modelId="{45575F8E-3280-4C23-BCEA-191245858C47}" type="presOf" srcId="{CB3C6444-24FB-4688-826A-5F0D5FFB47A1}" destId="{20479483-68AC-440A-B1A3-5762C71CFB6E}" srcOrd="0" destOrd="4" presId="urn:microsoft.com/office/officeart/2005/8/layout/list1"/>
    <dgm:cxn modelId="{EDFE286A-D74E-4FA3-98A5-0B78641B7D62}" type="presOf" srcId="{B892C4AD-67B3-4533-B508-C4040EC3A562}" destId="{CFAA2190-BD6F-4E96-9F32-1521E714E068}" srcOrd="0" destOrd="0" presId="urn:microsoft.com/office/officeart/2005/8/layout/list1"/>
    <dgm:cxn modelId="{19F9513E-0CF6-4235-93EC-8D494CA28D1C}" srcId="{6DB38D27-E01A-4E52-B2C2-3797BBC522CF}" destId="{CB3C6444-24FB-4688-826A-5F0D5FFB47A1}" srcOrd="4" destOrd="0" parTransId="{79D7C0B6-A39D-4275-A251-5FF809239AC3}" sibTransId="{3A0F2D7C-4B39-43D4-927B-050A34D03989}"/>
    <dgm:cxn modelId="{60B519BD-64C1-42FE-9B4E-E251E3FB0557}" srcId="{6DB38D27-E01A-4E52-B2C2-3797BBC522CF}" destId="{FCF45EBF-DE58-448C-B1AC-01BA0F34966A}" srcOrd="5" destOrd="0" parTransId="{B72FB6FB-4ED0-48E0-A115-69CCF605D3E1}" sibTransId="{6FB565AC-4217-497C-9AA5-8E47259752B3}"/>
    <dgm:cxn modelId="{4F51D53A-A025-437C-A27E-91FBA59BB2F0}" type="presOf" srcId="{6DB38D27-E01A-4E52-B2C2-3797BBC522CF}" destId="{5D8486FA-2939-45E8-9739-50EF6DD572C0}" srcOrd="0" destOrd="0" presId="urn:microsoft.com/office/officeart/2005/8/layout/list1"/>
    <dgm:cxn modelId="{9BA2677F-4EE5-438D-87D9-F8E1E1AAE1C5}" srcId="{6DB38D27-E01A-4E52-B2C2-3797BBC522CF}" destId="{7A92F132-371E-479A-B88B-48515A45628B}" srcOrd="0" destOrd="0" parTransId="{5A8357FB-C602-45CA-9BAF-8766A78673C9}" sibTransId="{59915C96-4535-4263-B84F-8EF3B0E10886}"/>
    <dgm:cxn modelId="{424DA68F-AF95-4452-AC40-D394B72AC7D7}" srcId="{6DB38D27-E01A-4E52-B2C2-3797BBC522CF}" destId="{57CEFCFB-5E14-4B15-B082-D47D657FB9D0}" srcOrd="3" destOrd="0" parTransId="{783CB14C-0B65-410F-B3E9-AC28811CA04C}" sibTransId="{DDE217E0-AE35-47A5-9D87-6A26FF0BB4D4}"/>
    <dgm:cxn modelId="{5AE4CC19-DD7C-499A-B291-DBBA1300C5DC}" type="presOf" srcId="{78DC2A0A-C5CE-4BE7-933E-1B5C499E5D45}" destId="{43DDE98D-934F-4D1B-8968-ACF2ED68A74E}" srcOrd="0" destOrd="2" presId="urn:microsoft.com/office/officeart/2005/8/layout/list1"/>
    <dgm:cxn modelId="{F183AADC-CED3-48A1-BA3C-B426490B9B10}" srcId="{AC301149-0F70-451D-8052-FDF1305D2151}" destId="{B892C4AD-67B3-4533-B508-C4040EC3A562}" srcOrd="0" destOrd="0" parTransId="{D3762BED-D8E9-40BC-832A-BD38A26E27D7}" sibTransId="{4508DB75-950E-41AC-9335-7AF1BAC67FB8}"/>
    <dgm:cxn modelId="{120FEAC0-FA62-49B7-9B1C-82B9964B662E}" type="presOf" srcId="{1DB13F0E-785A-4340-85A6-442DD7117A1B}" destId="{43DDE98D-934F-4D1B-8968-ACF2ED68A74E}" srcOrd="0" destOrd="0" presId="urn:microsoft.com/office/officeart/2005/8/layout/list1"/>
    <dgm:cxn modelId="{8202A5E5-1484-4125-A39A-2F03CA81F569}" type="presOf" srcId="{AC301149-0F70-451D-8052-FDF1305D2151}" destId="{342CAD1F-2FF6-49C7-90F1-F644E7CED496}" srcOrd="0" destOrd="0" presId="urn:microsoft.com/office/officeart/2005/8/layout/list1"/>
    <dgm:cxn modelId="{9F9F737A-2E24-4A03-80EE-E7CC22A3879B}" srcId="{6DB38D27-E01A-4E52-B2C2-3797BBC522CF}" destId="{F4B0B852-CD03-4F2D-ADD6-98587E208D18}" srcOrd="1" destOrd="0" parTransId="{C1F656B7-5156-441F-A689-326BD75C9B49}" sibTransId="{1450E8D7-4258-4026-996C-B217C44B6B52}"/>
    <dgm:cxn modelId="{D758D514-4BCD-4EDE-9ACA-B38B4F37C558}" type="presOf" srcId="{6DB38D27-E01A-4E52-B2C2-3797BBC522CF}" destId="{E6F183DA-695B-4A84-9D8B-CA8F97C133AC}" srcOrd="1" destOrd="0" presId="urn:microsoft.com/office/officeart/2005/8/layout/list1"/>
    <dgm:cxn modelId="{AF8D39A5-4672-4952-AC5E-FAB882D5196B}" srcId="{B892C4AD-67B3-4533-B508-C4040EC3A562}" destId="{4BDD5DF3-9F4C-4DBD-8F6D-965F296CBA72}" srcOrd="1" destOrd="0" parTransId="{E3837D42-3834-42AA-89BE-A3DB0C968552}" sibTransId="{1E10BB35-A9E0-41C7-B3B3-15DA4DE703B2}"/>
    <dgm:cxn modelId="{1FECBA61-C3EC-4A73-B507-3D55B2EBD815}" type="presOf" srcId="{B892C4AD-67B3-4533-B508-C4040EC3A562}" destId="{8F8D17F0-D8A2-4A7A-A1B8-4BAEA5DF46BC}" srcOrd="1" destOrd="0" presId="urn:microsoft.com/office/officeart/2005/8/layout/list1"/>
    <dgm:cxn modelId="{9183CE5E-8BD6-48B3-B468-3A67C7A1AFF3}" type="presOf" srcId="{4BDD5DF3-9F4C-4DBD-8F6D-965F296CBA72}" destId="{43DDE98D-934F-4D1B-8968-ACF2ED68A74E}" srcOrd="0" destOrd="1" presId="urn:microsoft.com/office/officeart/2005/8/layout/list1"/>
    <dgm:cxn modelId="{3B9DC5BB-7039-472B-85A1-60C1BE2DCAD7}" srcId="{6DB38D27-E01A-4E52-B2C2-3797BBC522CF}" destId="{272C9FA1-8CC8-444D-B377-FF10486E5CAA}" srcOrd="2" destOrd="0" parTransId="{83E8E217-E650-4851-B5F0-566F3F45234D}" sibTransId="{5EB9191E-FCAA-4FFE-B3F7-421E50CD052A}"/>
    <dgm:cxn modelId="{BEC57563-699C-4892-BFBA-59AE67F816EA}" type="presOf" srcId="{B4A1FFEE-3AB4-4D05-81D8-C8761034CA0C}" destId="{20479483-68AC-440A-B1A3-5762C71CFB6E}" srcOrd="0" destOrd="6" presId="urn:microsoft.com/office/officeart/2005/8/layout/list1"/>
    <dgm:cxn modelId="{48937FEE-3C2B-4738-8A35-10769BC7342A}" srcId="{B892C4AD-67B3-4533-B508-C4040EC3A562}" destId="{78DC2A0A-C5CE-4BE7-933E-1B5C499E5D45}" srcOrd="2" destOrd="0" parTransId="{265946F1-9FB5-43F2-9D81-BDA065BCAC6A}" sibTransId="{3DB8F08C-785F-4AFF-AD4D-23EA8C233617}"/>
    <dgm:cxn modelId="{65B58F97-4679-45F1-A51A-25F2D1C794F3}" srcId="{AC301149-0F70-451D-8052-FDF1305D2151}" destId="{6DB38D27-E01A-4E52-B2C2-3797BBC522CF}" srcOrd="1" destOrd="0" parTransId="{C105414B-14B5-43D0-B6D7-3B1B477AD9D2}" sibTransId="{00DC3F70-54C1-44D2-B02E-F1ADF701A921}"/>
    <dgm:cxn modelId="{D2C0C207-5683-402F-BCFD-EFBF73B0B27F}" srcId="{6DB38D27-E01A-4E52-B2C2-3797BBC522CF}" destId="{B4A1FFEE-3AB4-4D05-81D8-C8761034CA0C}" srcOrd="6" destOrd="0" parTransId="{A5F9E659-AD0A-4AF7-A9AA-8E7CFBD78BF4}" sibTransId="{79618E9D-8E55-4C6C-9CE9-E0D5F8EE58BF}"/>
    <dgm:cxn modelId="{CBC0BA15-BD05-45B1-B5F1-18A46EFCF05E}" srcId="{B892C4AD-67B3-4533-B508-C4040EC3A562}" destId="{1DB13F0E-785A-4340-85A6-442DD7117A1B}" srcOrd="0" destOrd="0" parTransId="{C08DA9A1-A5A6-44EC-B847-ADE8776C3A2E}" sibTransId="{8ABA4546-DB48-459D-98F9-A08FA9400B4F}"/>
    <dgm:cxn modelId="{EDFD16C4-D2C2-4855-B364-D7DEF47E2C60}" type="presOf" srcId="{272C9FA1-8CC8-444D-B377-FF10486E5CAA}" destId="{20479483-68AC-440A-B1A3-5762C71CFB6E}" srcOrd="0" destOrd="2" presId="urn:microsoft.com/office/officeart/2005/8/layout/list1"/>
    <dgm:cxn modelId="{D50448C5-60B1-427C-AED3-93363A99164D}" type="presOf" srcId="{FCF45EBF-DE58-448C-B1AC-01BA0F34966A}" destId="{20479483-68AC-440A-B1A3-5762C71CFB6E}" srcOrd="0" destOrd="5" presId="urn:microsoft.com/office/officeart/2005/8/layout/list1"/>
    <dgm:cxn modelId="{21323930-A231-4925-B93D-67C00197033A}" type="presOf" srcId="{F4B0B852-CD03-4F2D-ADD6-98587E208D18}" destId="{20479483-68AC-440A-B1A3-5762C71CFB6E}" srcOrd="0" destOrd="1" presId="urn:microsoft.com/office/officeart/2005/8/layout/list1"/>
    <dgm:cxn modelId="{825A6FBE-8BD4-4392-B4BE-1BB945C4CF86}" type="presParOf" srcId="{342CAD1F-2FF6-49C7-90F1-F644E7CED496}" destId="{CE91E224-3D0D-4A2F-8E1E-2869A0467FDD}" srcOrd="0" destOrd="0" presId="urn:microsoft.com/office/officeart/2005/8/layout/list1"/>
    <dgm:cxn modelId="{35D30E36-394F-4819-8DD8-BB9EE13065F0}" type="presParOf" srcId="{CE91E224-3D0D-4A2F-8E1E-2869A0467FDD}" destId="{CFAA2190-BD6F-4E96-9F32-1521E714E068}" srcOrd="0" destOrd="0" presId="urn:microsoft.com/office/officeart/2005/8/layout/list1"/>
    <dgm:cxn modelId="{4119E857-55DA-4E7E-BF7B-2258068EBFCA}" type="presParOf" srcId="{CE91E224-3D0D-4A2F-8E1E-2869A0467FDD}" destId="{8F8D17F0-D8A2-4A7A-A1B8-4BAEA5DF46BC}" srcOrd="1" destOrd="0" presId="urn:microsoft.com/office/officeart/2005/8/layout/list1"/>
    <dgm:cxn modelId="{521CAE36-B4C9-4D6B-8D8B-A952D34E99B3}" type="presParOf" srcId="{342CAD1F-2FF6-49C7-90F1-F644E7CED496}" destId="{7E438A3F-13BC-438A-B523-90C6CD55EBAD}" srcOrd="1" destOrd="0" presId="urn:microsoft.com/office/officeart/2005/8/layout/list1"/>
    <dgm:cxn modelId="{0343E8A4-EB59-403F-961D-62EFE432D789}" type="presParOf" srcId="{342CAD1F-2FF6-49C7-90F1-F644E7CED496}" destId="{43DDE98D-934F-4D1B-8968-ACF2ED68A74E}" srcOrd="2" destOrd="0" presId="urn:microsoft.com/office/officeart/2005/8/layout/list1"/>
    <dgm:cxn modelId="{4270FF95-CEFA-4A8F-ABC1-81C574202160}" type="presParOf" srcId="{342CAD1F-2FF6-49C7-90F1-F644E7CED496}" destId="{C7B69458-5F98-4D3B-BA26-7D2084A06121}" srcOrd="3" destOrd="0" presId="urn:microsoft.com/office/officeart/2005/8/layout/list1"/>
    <dgm:cxn modelId="{A59B795A-8F67-42DB-9D09-FA19E7D1E7F0}" type="presParOf" srcId="{342CAD1F-2FF6-49C7-90F1-F644E7CED496}" destId="{CD379780-2CEC-465D-A02A-FC19E1A1458A}" srcOrd="4" destOrd="0" presId="urn:microsoft.com/office/officeart/2005/8/layout/list1"/>
    <dgm:cxn modelId="{96AB20F6-7B3A-4306-8C67-CF0A9AEEF5BE}" type="presParOf" srcId="{CD379780-2CEC-465D-A02A-FC19E1A1458A}" destId="{5D8486FA-2939-45E8-9739-50EF6DD572C0}" srcOrd="0" destOrd="0" presId="urn:microsoft.com/office/officeart/2005/8/layout/list1"/>
    <dgm:cxn modelId="{4E3C8210-2826-41D9-B68A-F03A7D50C398}" type="presParOf" srcId="{CD379780-2CEC-465D-A02A-FC19E1A1458A}" destId="{E6F183DA-695B-4A84-9D8B-CA8F97C133AC}" srcOrd="1" destOrd="0" presId="urn:microsoft.com/office/officeart/2005/8/layout/list1"/>
    <dgm:cxn modelId="{CF6B7C04-53E7-4AC5-A730-7697DEA8BD34}" type="presParOf" srcId="{342CAD1F-2FF6-49C7-90F1-F644E7CED496}" destId="{85336C02-3514-4327-A044-8AE441F477B6}" srcOrd="5" destOrd="0" presId="urn:microsoft.com/office/officeart/2005/8/layout/list1"/>
    <dgm:cxn modelId="{E423D846-C853-481D-B17E-542E2E11E046}" type="presParOf" srcId="{342CAD1F-2FF6-49C7-90F1-F644E7CED496}" destId="{20479483-68AC-440A-B1A3-5762C71CFB6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4567E1-49FC-42B7-8271-D77169A58F3B}">
      <dsp:nvSpPr>
        <dsp:cNvPr id="0" name=""/>
        <dsp:cNvSpPr/>
      </dsp:nvSpPr>
      <dsp:spPr>
        <a:xfrm>
          <a:off x="0" y="307465"/>
          <a:ext cx="11026140" cy="415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5751" tIns="249936" rIns="855751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CATEGORIAS: </a:t>
          </a:r>
          <a:r>
            <a:rPr lang="es-ES" sz="1200" kern="1200" dirty="0" smtClean="0">
              <a:solidFill>
                <a:schemeClr val="tx1"/>
              </a:solidFill>
            </a:rPr>
            <a:t>2015 – 2016</a:t>
          </a:r>
          <a:endParaRPr lang="es-ES" sz="1200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MIXTO: </a:t>
          </a:r>
          <a:r>
            <a:rPr lang="es-ES" sz="1200" kern="1200" dirty="0" smtClean="0"/>
            <a:t>: Si, en torneos tradicionales (federaciones/asociaciones) fichaje único, se debe determinar si el jugador/a pertenece a la rama femenina (AFMB) o masculina (FEBAMBA). Una vez determino, puede jugar en ambas ramas pero no se tomara en cuenta para completar las fichas mínimas necesarias los días de partidos. Torneos Nacionales y Encuentros (mixto)</a:t>
          </a:r>
          <a:endParaRPr lang="es-ES" sz="1200" kern="1200" dirty="0" smtClean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FORMATO: 3x3 y 5x5</a:t>
          </a:r>
          <a:endParaRPr lang="es-ES" sz="1200" kern="1200" dirty="0" smtClean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PERIODOS: 6 (3x3) + 8 (5x5)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MINUTOS: 5 (3x3) + 6 (5x5)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CAMPO DE JUEGO: Reducido/Entero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ALTURA DEL ARO: 2,60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CANTIDAD DE TABLEROS y AROS: 4 (3x3) y 2 (5x5)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MARCADOR ELECTRONICO: Si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ACTA DIGITAL: Si (obligatoria)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TANTEADOR: No (3x3) - Si (5x5)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REGLA DE LOS 20 PUNTOS: No, se deberá cerrar el acta digital una vez finalizado el partido con el resultado final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REGLA DE LOS 40 PUNTOS: No, se deberá cerrar el acta digital una vez finalizado el partido con el resultado final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DESCUENTO DEL PUNTO DE PRESENTACIÓN: Si, (se deberá indicar en el acta si un equipo no cumplió con la cantidad mínima solicitada para los días de los encuentros)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ACTA DIGITAL: SE DEBERÁ COMPLETAR ANTES DEL INICIO DEL JUEGO DE 3X3, PERO SOLO SE CONTABILIZARA LO SUCEDIDO EN EL JUEGO DE 5X5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PELOTA N°: 5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b="1" kern="1200" dirty="0" smtClean="0"/>
            <a:t>EL ACTA DIGITAL DEBE CERRARSE UNA VEZ FINALIZADO EL PARTIDO, NO ANTES</a:t>
          </a:r>
        </a:p>
      </dsp:txBody>
      <dsp:txXfrm>
        <a:off x="0" y="307465"/>
        <a:ext cx="11026140" cy="4158000"/>
      </dsp:txXfrm>
    </dsp:sp>
    <dsp:sp modelId="{9C922D3F-01F2-4755-848E-53D3F63F8541}">
      <dsp:nvSpPr>
        <dsp:cNvPr id="0" name=""/>
        <dsp:cNvSpPr/>
      </dsp:nvSpPr>
      <dsp:spPr>
        <a:xfrm>
          <a:off x="551307" y="130345"/>
          <a:ext cx="7718298" cy="35424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733" tIns="0" rIns="291733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/>
            <a:t>U-9</a:t>
          </a:r>
          <a:endParaRPr lang="es-ES" sz="1200" b="1" kern="1200" dirty="0"/>
        </a:p>
      </dsp:txBody>
      <dsp:txXfrm>
        <a:off x="568600" y="147638"/>
        <a:ext cx="7683712" cy="3196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C924A8-D995-4603-9862-A0481C4D4520}">
      <dsp:nvSpPr>
        <dsp:cNvPr id="0" name=""/>
        <dsp:cNvSpPr/>
      </dsp:nvSpPr>
      <dsp:spPr>
        <a:xfrm>
          <a:off x="0" y="330807"/>
          <a:ext cx="10157459" cy="340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332" tIns="374904" rIns="788332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800" b="0" i="0" u="none" kern="1200" dirty="0" smtClean="0"/>
            <a:t>LANZAMIENTO DE DOS PUNTOS: Si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800" b="0" i="0" u="none" kern="1200" dirty="0" smtClean="0"/>
            <a:t>LANZAMIENTO DE TRES PUNTOS: No</a:t>
          </a:r>
          <a:endParaRPr lang="es-A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800" b="0" i="0" u="none" kern="1200" dirty="0" smtClean="0"/>
            <a:t>TIROS LIBRES: No</a:t>
          </a:r>
          <a:endParaRPr lang="es-A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800" b="0" i="0" u="none" kern="1200" dirty="0" smtClean="0"/>
            <a:t>CAMPO ATRÁS / VUELTA ATRÁS: No</a:t>
          </a:r>
          <a:endParaRPr lang="es-A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800" b="0" i="0" u="none" kern="1200" dirty="0" smtClean="0"/>
            <a:t>RELOJ: Si, corrido no se detiene</a:t>
          </a:r>
          <a:endParaRPr lang="es-A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800" b="0" i="0" u="none" kern="1200" dirty="0" smtClean="0"/>
            <a:t>RELOJ DE POSECION: No</a:t>
          </a:r>
          <a:endParaRPr lang="es-A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b="0" i="0" u="none" kern="1200" dirty="0" smtClean="0"/>
            <a:t>HABILITACION DESPUES DE PELOTA MUERTA: No</a:t>
          </a:r>
          <a:endParaRPr lang="es-A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800" b="0" i="0" u="none" kern="1200" dirty="0" smtClean="0"/>
            <a:t>DEFENSA: Individual, siempre emparejando</a:t>
          </a:r>
          <a:endParaRPr lang="es-A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800" b="0" i="0" u="none" kern="1200" dirty="0" smtClean="0"/>
            <a:t>DEFENSA ZONAL: No</a:t>
          </a:r>
          <a:endParaRPr lang="es-A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800" b="0" i="0" u="none" kern="1200" dirty="0" smtClean="0"/>
            <a:t>TIEMPO EXTRA: No</a:t>
          </a:r>
          <a:endParaRPr lang="es-AR" sz="1800" kern="1200" dirty="0"/>
        </a:p>
      </dsp:txBody>
      <dsp:txXfrm>
        <a:off x="0" y="330807"/>
        <a:ext cx="10157459" cy="3402000"/>
      </dsp:txXfrm>
    </dsp:sp>
    <dsp:sp modelId="{A89E5E80-7D2C-4FF1-B569-3742A1133E0E}">
      <dsp:nvSpPr>
        <dsp:cNvPr id="0" name=""/>
        <dsp:cNvSpPr/>
      </dsp:nvSpPr>
      <dsp:spPr>
        <a:xfrm>
          <a:off x="507873" y="65127"/>
          <a:ext cx="7110222" cy="53136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749" tIns="0" rIns="26874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bg1"/>
              </a:solidFill>
            </a:rPr>
            <a:t>U-9</a:t>
          </a:r>
          <a:endParaRPr lang="es-ES" sz="1800" b="1" kern="1200" dirty="0">
            <a:solidFill>
              <a:schemeClr val="bg1"/>
            </a:solidFill>
          </a:endParaRPr>
        </a:p>
      </dsp:txBody>
      <dsp:txXfrm>
        <a:off x="533812" y="91066"/>
        <a:ext cx="7058344" cy="4794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5A6B82-2480-4FF2-BC2D-4EB7EC765AB9}">
      <dsp:nvSpPr>
        <dsp:cNvPr id="0" name=""/>
        <dsp:cNvSpPr/>
      </dsp:nvSpPr>
      <dsp:spPr>
        <a:xfrm>
          <a:off x="0" y="170067"/>
          <a:ext cx="10515600" cy="453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166624" rIns="81612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JUGADOR/A FEDERADO/A: Si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CANTIDAD MINIMA DE PERIODOS POR JUGADOR/A: 2 (3x3) + 2 (5x5)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CANTIDAD MAXIMA DE PERIODOS POR JUGADOR/A: No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FALTAS PERSONALES: No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FALTA TECNICA: No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EQUIPO DILIGENCIADO (GES DEPORTIVA): Si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COMPOSICION MINIMA DEL EQUIPO RAMA MASCULINA (día de juego): 12 jugadores de la categoría o 10 como mínimo (U-9) + 2</a:t>
          </a:r>
          <a:r>
            <a:rPr lang="es-ES" sz="1800" b="1" kern="1200" dirty="0" smtClean="0"/>
            <a:t> (U-7</a:t>
          </a:r>
          <a:r>
            <a:rPr lang="es-ES" sz="1800" b="1" kern="1200" dirty="0" smtClean="0">
              <a:solidFill>
                <a:srgbClr val="FF0000"/>
              </a:solidFill>
            </a:rPr>
            <a:t> </a:t>
          </a:r>
          <a:r>
            <a:rPr lang="es-ES" sz="1800" b="1" kern="1200" dirty="0" smtClean="0">
              <a:solidFill>
                <a:schemeClr val="tx1"/>
              </a:solidFill>
            </a:rPr>
            <a:t>2017-2018)</a:t>
          </a:r>
          <a:r>
            <a:rPr lang="es-ES" sz="1800" kern="1200" dirty="0" smtClean="0">
              <a:solidFill>
                <a:schemeClr val="tx1"/>
              </a:solidFill>
            </a:rPr>
            <a:t>. </a:t>
          </a:r>
          <a:r>
            <a:rPr lang="es-ES" sz="1400" b="1" kern="1200" dirty="0" smtClean="0"/>
            <a:t>El plantel debe estar compuesto mínimamente con 12 jugadores.</a:t>
          </a:r>
          <a:endParaRPr lang="es-ES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COMPOSICION MINIMA DEL EQUIPO RAMA FEMENINA (día de juego): 12 jugadores de la categoría o 6 como mínimo (U-9) + 6</a:t>
          </a:r>
          <a:r>
            <a:rPr lang="es-ES" sz="1400" b="1" kern="1200" dirty="0" smtClean="0"/>
            <a:t> (U-7</a:t>
          </a:r>
          <a:r>
            <a:rPr lang="es-ES" sz="1400" b="1" kern="1200" dirty="0" smtClean="0">
              <a:solidFill>
                <a:srgbClr val="FF0000"/>
              </a:solidFill>
            </a:rPr>
            <a:t> </a:t>
          </a:r>
          <a:r>
            <a:rPr lang="es-ES" sz="1400" b="1" kern="1200" dirty="0" smtClean="0">
              <a:solidFill>
                <a:schemeClr val="tx1"/>
              </a:solidFill>
            </a:rPr>
            <a:t>2017-2018)</a:t>
          </a:r>
          <a:r>
            <a:rPr lang="es-ES" sz="1400" kern="1200" dirty="0" smtClean="0">
              <a:solidFill>
                <a:schemeClr val="tx1"/>
              </a:solidFill>
            </a:rPr>
            <a:t>. </a:t>
          </a:r>
          <a:r>
            <a:rPr lang="es-ES" sz="1400" b="1" kern="1200" dirty="0" smtClean="0"/>
            <a:t>El plantel debe estar compuesto mínimamente con 12 jugadores.  </a:t>
          </a:r>
          <a:r>
            <a:rPr lang="es-ES" sz="1400" b="1" kern="1200" dirty="0" smtClean="0">
              <a:solidFill>
                <a:srgbClr val="FF0000"/>
              </a:solidFill>
            </a:rPr>
            <a:t>Para el 2025 la cantidad mínima para completar será de 10 jugadoras.</a:t>
          </a:r>
          <a:endParaRPr lang="es-ES" sz="1400" b="1" kern="1200" dirty="0">
            <a:solidFill>
              <a:srgbClr val="FF0000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COMPOSICION MAXIMA DEL EQUIPO (día de juego): 15 jugadores/as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LISTA DE BUENA FE (GES DEPORTIVA): 30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ENTRENADOR/A: Principal, mínimo Nivel 1 ENEBA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AYUDANTE/A - MONITOR/A: Si</a:t>
          </a:r>
          <a:endParaRPr lang="es-ES" sz="1800" kern="1200" dirty="0"/>
        </a:p>
      </dsp:txBody>
      <dsp:txXfrm>
        <a:off x="0" y="170067"/>
        <a:ext cx="10515600" cy="4536000"/>
      </dsp:txXfrm>
    </dsp:sp>
    <dsp:sp modelId="{24FBE88E-8673-430A-9C52-A1CDE0F343C5}">
      <dsp:nvSpPr>
        <dsp:cNvPr id="0" name=""/>
        <dsp:cNvSpPr/>
      </dsp:nvSpPr>
      <dsp:spPr>
        <a:xfrm>
          <a:off x="525780" y="51987"/>
          <a:ext cx="7360920" cy="23616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b="1" kern="1200" dirty="0" smtClean="0">
              <a:solidFill>
                <a:schemeClr val="bg1"/>
              </a:solidFill>
            </a:rPr>
            <a:t>U-9</a:t>
          </a:r>
          <a:endParaRPr lang="es-ES" sz="800" b="1" kern="1200" dirty="0">
            <a:solidFill>
              <a:schemeClr val="bg1"/>
            </a:solidFill>
          </a:endParaRPr>
        </a:p>
      </dsp:txBody>
      <dsp:txXfrm>
        <a:off x="537308" y="63515"/>
        <a:ext cx="7337864" cy="2131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E47D9C-5F4F-46C5-B5DF-CCB92E0DB5FE}">
      <dsp:nvSpPr>
        <dsp:cNvPr id="0" name=""/>
        <dsp:cNvSpPr/>
      </dsp:nvSpPr>
      <dsp:spPr>
        <a:xfrm>
          <a:off x="0" y="340838"/>
          <a:ext cx="10515600" cy="3950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95732" rIns="816127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PRESENTACIÓN DE DNI: Si, es obligatorio presentar y controlar los DNI de los jugadores/as que figuren en acta digital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DIAS DE JUEGO: Sábados (rama masculina) y Domingos (rama femenina)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HORARIO DE INICIO: 09,00 horas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DURACION APROXIMADA: 1,30 horas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OFICIAL DE MESA: Si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RESPONSABLE DE EQUIPO: Si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TABLERO ELECTRONICO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DISPOSITIVO ELECTRONICO (Acta digital): Si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err="1" smtClean="0"/>
            <a:t>Wi</a:t>
          </a:r>
          <a:r>
            <a:rPr lang="es-ES" sz="1900" kern="1200" dirty="0" smtClean="0"/>
            <a:t> Fi / DATOS: Si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GES DEPORTIVA: Si, obligatorio</a:t>
          </a:r>
          <a:endParaRPr lang="es-ES" sz="1900" kern="1200" dirty="0"/>
        </a:p>
      </dsp:txBody>
      <dsp:txXfrm>
        <a:off x="0" y="340838"/>
        <a:ext cx="10515600" cy="3950100"/>
      </dsp:txXfrm>
    </dsp:sp>
    <dsp:sp modelId="{0549C20E-027C-467A-8851-5BD924928A17}">
      <dsp:nvSpPr>
        <dsp:cNvPr id="0" name=""/>
        <dsp:cNvSpPr/>
      </dsp:nvSpPr>
      <dsp:spPr>
        <a:xfrm>
          <a:off x="525780" y="60398"/>
          <a:ext cx="7360920" cy="56088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b="1" kern="1200" dirty="0" smtClean="0">
              <a:solidFill>
                <a:schemeClr val="bg1"/>
              </a:solidFill>
            </a:rPr>
            <a:t>U-9</a:t>
          </a:r>
          <a:endParaRPr lang="es-ES" sz="1900" b="1" kern="1200" dirty="0">
            <a:solidFill>
              <a:schemeClr val="bg1"/>
            </a:solidFill>
          </a:endParaRPr>
        </a:p>
      </dsp:txBody>
      <dsp:txXfrm>
        <a:off x="553160" y="87778"/>
        <a:ext cx="7306160" cy="5061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DDE98D-934F-4D1B-8968-ACF2ED68A74E}">
      <dsp:nvSpPr>
        <dsp:cNvPr id="0" name=""/>
        <dsp:cNvSpPr/>
      </dsp:nvSpPr>
      <dsp:spPr>
        <a:xfrm>
          <a:off x="0" y="306708"/>
          <a:ext cx="7414260" cy="1321608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5429" tIns="333248" rIns="575429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Campo de juego reducido en 2 mitades de manera transversal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Cantidad de tableros y aros: </a:t>
          </a:r>
          <a:r>
            <a:rPr lang="es-ES" sz="16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4 (3x3) y 2 (5x5)</a:t>
          </a:r>
          <a:endParaRPr lang="es-ES" sz="1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Altura de los aros: 2,60</a:t>
          </a:r>
        </a:p>
      </dsp:txBody>
      <dsp:txXfrm>
        <a:off x="0" y="306708"/>
        <a:ext cx="7414260" cy="1321608"/>
      </dsp:txXfrm>
    </dsp:sp>
    <dsp:sp modelId="{8F8D17F0-D8A2-4A7A-A1B8-4BAEA5DF46BC}">
      <dsp:nvSpPr>
        <dsp:cNvPr id="0" name=""/>
        <dsp:cNvSpPr/>
      </dsp:nvSpPr>
      <dsp:spPr>
        <a:xfrm>
          <a:off x="370713" y="13398"/>
          <a:ext cx="5189982" cy="47232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169" tIns="0" rIns="19616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Campo Reducido</a:t>
          </a:r>
          <a:endParaRPr lang="es-ES" sz="1600" kern="1200" dirty="0"/>
        </a:p>
      </dsp:txBody>
      <dsp:txXfrm>
        <a:off x="393770" y="36455"/>
        <a:ext cx="5143868" cy="426206"/>
      </dsp:txXfrm>
    </dsp:sp>
    <dsp:sp modelId="{20479483-68AC-440A-B1A3-5762C71CFB6E}">
      <dsp:nvSpPr>
        <dsp:cNvPr id="0" name=""/>
        <dsp:cNvSpPr/>
      </dsp:nvSpPr>
      <dsp:spPr>
        <a:xfrm>
          <a:off x="0" y="1859436"/>
          <a:ext cx="7414260" cy="22680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5429" tIns="333248" rIns="575429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Simultaneidad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Mayor </a:t>
          </a:r>
          <a:r>
            <a:rPr lang="es-ES" sz="16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distribución </a:t>
          </a:r>
          <a:r>
            <a:rPr lang="es-ES" sz="16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de los minutos de juego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Transicion de ataque a defensa y viceversa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Mayor espacio para el juego defensivo y ofensivo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Aumenta la cantidad de lanzamientos, el contacto con la pelota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Velocidad en la toma de decisiones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Juego mas </a:t>
          </a:r>
          <a:r>
            <a:rPr lang="es-ES" sz="16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homogéneo</a:t>
          </a:r>
          <a:endParaRPr lang="es-ES" sz="1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0" y="1859436"/>
        <a:ext cx="7414260" cy="2268000"/>
      </dsp:txXfrm>
    </dsp:sp>
    <dsp:sp modelId="{E6F183DA-695B-4A84-9D8B-CA8F97C133AC}">
      <dsp:nvSpPr>
        <dsp:cNvPr id="0" name=""/>
        <dsp:cNvSpPr/>
      </dsp:nvSpPr>
      <dsp:spPr>
        <a:xfrm>
          <a:off x="370713" y="1657566"/>
          <a:ext cx="5189982" cy="47232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169" tIns="0" rIns="19616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Beneficios</a:t>
          </a:r>
        </a:p>
      </dsp:txBody>
      <dsp:txXfrm>
        <a:off x="393770" y="1680623"/>
        <a:ext cx="5143868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51519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72250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46209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38714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0202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60304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7898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78049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26478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84250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05779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6766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952" y="11761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ES" dirty="0"/>
              <a:t> </a:t>
            </a:r>
            <a:r>
              <a:rPr lang="es-ES" dirty="0" smtClean="0"/>
              <a:t>       	 </a:t>
            </a:r>
            <a:r>
              <a:rPr lang="es-ES" sz="4000" dirty="0" smtClean="0"/>
              <a:t>REGLAMENTO FEBAMBA 2024</a:t>
            </a:r>
            <a:br>
              <a:rPr lang="es-ES" sz="4000" dirty="0" smtClean="0"/>
            </a:br>
            <a:r>
              <a:rPr lang="es-ES" sz="4000" dirty="0" smtClean="0"/>
              <a:t>					U-9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				</a:t>
            </a:r>
            <a:r>
              <a:rPr lang="es-ES" sz="3000" dirty="0" smtClean="0"/>
              <a:t>  </a:t>
            </a:r>
            <a:endParaRPr lang="es-AR" sz="3000" b="1" dirty="0"/>
          </a:p>
        </p:txBody>
      </p:sp>
      <p:sp>
        <p:nvSpPr>
          <p:cNvPr id="5" name="Medio marco 4"/>
          <p:cNvSpPr/>
          <p:nvPr/>
        </p:nvSpPr>
        <p:spPr>
          <a:xfrm>
            <a:off x="411480" y="262890"/>
            <a:ext cx="11510010" cy="6332220"/>
          </a:xfrm>
          <a:prstGeom prst="halfFrame">
            <a:avLst>
              <a:gd name="adj1" fmla="val 3188"/>
              <a:gd name="adj2" fmla="val 3008"/>
            </a:avLst>
          </a:prstGeom>
          <a:solidFill>
            <a:schemeClr val="accent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grpSp>
        <p:nvGrpSpPr>
          <p:cNvPr id="32" name="Group 158"/>
          <p:cNvGrpSpPr/>
          <p:nvPr/>
        </p:nvGrpSpPr>
        <p:grpSpPr>
          <a:xfrm>
            <a:off x="4238797" y="3106582"/>
            <a:ext cx="4038255" cy="1228828"/>
            <a:chOff x="33515" y="-2767"/>
            <a:chExt cx="4390523" cy="1444751"/>
          </a:xfrm>
        </p:grpSpPr>
        <p:pic>
          <p:nvPicPr>
            <p:cNvPr id="33" name="Picture 159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33515" y="384328"/>
              <a:ext cx="944880" cy="1057656"/>
            </a:xfrm>
            <a:prstGeom prst="rect">
              <a:avLst/>
            </a:prstGeom>
          </p:spPr>
        </p:pic>
        <p:pic>
          <p:nvPicPr>
            <p:cNvPr id="34" name="Picture 160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35" name="Picture 161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36" name="Picture 162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37" name="Picture 163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38" name="Picture 164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39" name="Picture 165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40" name="Picture 166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41" name="Picture 167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sp>
          <p:nvSpPr>
            <p:cNvPr id="42" name="Shape 24"/>
            <p:cNvSpPr/>
            <p:nvPr/>
          </p:nvSpPr>
          <p:spPr>
            <a:xfrm>
              <a:off x="1134623" y="631086"/>
              <a:ext cx="334416" cy="478193"/>
            </a:xfrm>
            <a:custGeom>
              <a:avLst/>
              <a:gdLst/>
              <a:ahLst/>
              <a:cxnLst/>
              <a:rect l="0" t="0" r="0" b="0"/>
              <a:pathLst>
                <a:path w="334416" h="478193">
                  <a:moveTo>
                    <a:pt x="0" y="0"/>
                  </a:moveTo>
                  <a:lnTo>
                    <a:pt x="103416" y="0"/>
                  </a:lnTo>
                  <a:lnTo>
                    <a:pt x="170586" y="343522"/>
                  </a:lnTo>
                  <a:lnTo>
                    <a:pt x="235052" y="0"/>
                  </a:lnTo>
                  <a:lnTo>
                    <a:pt x="334416" y="0"/>
                  </a:lnTo>
                  <a:lnTo>
                    <a:pt x="334416" y="478193"/>
                  </a:lnTo>
                  <a:lnTo>
                    <a:pt x="262344" y="478193"/>
                  </a:lnTo>
                  <a:lnTo>
                    <a:pt x="262344" y="177711"/>
                  </a:lnTo>
                  <a:lnTo>
                    <a:pt x="199822" y="478193"/>
                  </a:lnTo>
                  <a:lnTo>
                    <a:pt x="141859" y="478193"/>
                  </a:lnTo>
                  <a:lnTo>
                    <a:pt x="72060" y="178473"/>
                  </a:lnTo>
                  <a:lnTo>
                    <a:pt x="72060" y="478193"/>
                  </a:lnTo>
                  <a:lnTo>
                    <a:pt x="0" y="4781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43" name="Shape 176"/>
            <p:cNvSpPr/>
            <p:nvPr/>
          </p:nvSpPr>
          <p:spPr>
            <a:xfrm>
              <a:off x="1517028" y="631482"/>
              <a:ext cx="72060" cy="477800"/>
            </a:xfrm>
            <a:custGeom>
              <a:avLst/>
              <a:gdLst/>
              <a:ahLst/>
              <a:cxnLst/>
              <a:rect l="0" t="0" r="0" b="0"/>
              <a:pathLst>
                <a:path w="72060" h="477800">
                  <a:moveTo>
                    <a:pt x="0" y="0"/>
                  </a:moveTo>
                  <a:lnTo>
                    <a:pt x="72060" y="0"/>
                  </a:lnTo>
                  <a:lnTo>
                    <a:pt x="72060" y="477800"/>
                  </a:lnTo>
                  <a:lnTo>
                    <a:pt x="0" y="477800"/>
                  </a:lnTo>
                  <a:lnTo>
                    <a:pt x="0" y="0"/>
                  </a:lnTo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44" name="Shape 26"/>
            <p:cNvSpPr/>
            <p:nvPr/>
          </p:nvSpPr>
          <p:spPr>
            <a:xfrm>
              <a:off x="1637076" y="631088"/>
              <a:ext cx="248628" cy="478193"/>
            </a:xfrm>
            <a:custGeom>
              <a:avLst/>
              <a:gdLst/>
              <a:ahLst/>
              <a:cxnLst/>
              <a:rect l="0" t="0" r="0" b="0"/>
              <a:pathLst>
                <a:path w="248628" h="478193">
                  <a:moveTo>
                    <a:pt x="0" y="0"/>
                  </a:moveTo>
                  <a:lnTo>
                    <a:pt x="80912" y="0"/>
                  </a:lnTo>
                  <a:lnTo>
                    <a:pt x="176556" y="321386"/>
                  </a:lnTo>
                  <a:lnTo>
                    <a:pt x="176556" y="0"/>
                  </a:lnTo>
                  <a:lnTo>
                    <a:pt x="248628" y="0"/>
                  </a:lnTo>
                  <a:lnTo>
                    <a:pt x="248628" y="478193"/>
                  </a:lnTo>
                  <a:lnTo>
                    <a:pt x="171221" y="478193"/>
                  </a:lnTo>
                  <a:lnTo>
                    <a:pt x="72073" y="171996"/>
                  </a:lnTo>
                  <a:lnTo>
                    <a:pt x="72073" y="478193"/>
                  </a:lnTo>
                  <a:lnTo>
                    <a:pt x="0" y="4781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45" name="Shape 177"/>
            <p:cNvSpPr/>
            <p:nvPr/>
          </p:nvSpPr>
          <p:spPr>
            <a:xfrm>
              <a:off x="1933677" y="631482"/>
              <a:ext cx="72073" cy="477800"/>
            </a:xfrm>
            <a:custGeom>
              <a:avLst/>
              <a:gdLst/>
              <a:ahLst/>
              <a:cxnLst/>
              <a:rect l="0" t="0" r="0" b="0"/>
              <a:pathLst>
                <a:path w="72073" h="477800">
                  <a:moveTo>
                    <a:pt x="0" y="0"/>
                  </a:moveTo>
                  <a:lnTo>
                    <a:pt x="72073" y="0"/>
                  </a:lnTo>
                  <a:lnTo>
                    <a:pt x="72073" y="477800"/>
                  </a:lnTo>
                  <a:lnTo>
                    <a:pt x="0" y="477800"/>
                  </a:lnTo>
                  <a:lnTo>
                    <a:pt x="0" y="0"/>
                  </a:lnTo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46" name="Shape 28"/>
            <p:cNvSpPr/>
            <p:nvPr/>
          </p:nvSpPr>
          <p:spPr>
            <a:xfrm>
              <a:off x="2064897" y="446425"/>
              <a:ext cx="167297" cy="662851"/>
            </a:xfrm>
            <a:custGeom>
              <a:avLst/>
              <a:gdLst/>
              <a:ahLst/>
              <a:cxnLst/>
              <a:rect l="0" t="0" r="0" b="0"/>
              <a:pathLst>
                <a:path w="167297" h="662851">
                  <a:moveTo>
                    <a:pt x="0" y="0"/>
                  </a:moveTo>
                  <a:lnTo>
                    <a:pt x="149593" y="0"/>
                  </a:lnTo>
                  <a:lnTo>
                    <a:pt x="167297" y="2451"/>
                  </a:lnTo>
                  <a:lnTo>
                    <a:pt x="167297" y="104723"/>
                  </a:lnTo>
                  <a:lnTo>
                    <a:pt x="149593" y="101498"/>
                  </a:lnTo>
                  <a:lnTo>
                    <a:pt x="107836" y="101498"/>
                  </a:lnTo>
                  <a:lnTo>
                    <a:pt x="107836" y="270637"/>
                  </a:lnTo>
                  <a:lnTo>
                    <a:pt x="149593" y="270637"/>
                  </a:lnTo>
                  <a:lnTo>
                    <a:pt x="167297" y="268280"/>
                  </a:lnTo>
                  <a:lnTo>
                    <a:pt x="167297" y="369485"/>
                  </a:lnTo>
                  <a:lnTo>
                    <a:pt x="149593" y="366319"/>
                  </a:lnTo>
                  <a:lnTo>
                    <a:pt x="107836" y="366319"/>
                  </a:lnTo>
                  <a:lnTo>
                    <a:pt x="107836" y="564007"/>
                  </a:lnTo>
                  <a:lnTo>
                    <a:pt x="149593" y="564007"/>
                  </a:lnTo>
                  <a:lnTo>
                    <a:pt x="167297" y="561534"/>
                  </a:lnTo>
                  <a:lnTo>
                    <a:pt x="167297" y="662851"/>
                  </a:lnTo>
                  <a:lnTo>
                    <a:pt x="0" y="662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47" name="Shape 29"/>
            <p:cNvSpPr/>
            <p:nvPr/>
          </p:nvSpPr>
          <p:spPr>
            <a:xfrm>
              <a:off x="2232194" y="448876"/>
              <a:ext cx="169405" cy="660400"/>
            </a:xfrm>
            <a:custGeom>
              <a:avLst/>
              <a:gdLst/>
              <a:ahLst/>
              <a:cxnLst/>
              <a:rect l="0" t="0" r="0" b="0"/>
              <a:pathLst>
                <a:path w="169405" h="660400">
                  <a:moveTo>
                    <a:pt x="0" y="0"/>
                  </a:moveTo>
                  <a:lnTo>
                    <a:pt x="38590" y="5342"/>
                  </a:lnTo>
                  <a:cubicBezTo>
                    <a:pt x="56385" y="10538"/>
                    <a:pt x="73209" y="18333"/>
                    <a:pt x="89065" y="28728"/>
                  </a:cubicBezTo>
                  <a:cubicBezTo>
                    <a:pt x="116205" y="46368"/>
                    <a:pt x="135585" y="73660"/>
                    <a:pt x="147206" y="110668"/>
                  </a:cubicBezTo>
                  <a:cubicBezTo>
                    <a:pt x="153556" y="130417"/>
                    <a:pt x="156731" y="153835"/>
                    <a:pt x="156731" y="180963"/>
                  </a:cubicBezTo>
                  <a:cubicBezTo>
                    <a:pt x="156731" y="225375"/>
                    <a:pt x="144920" y="260973"/>
                    <a:pt x="121310" y="287744"/>
                  </a:cubicBezTo>
                  <a:cubicBezTo>
                    <a:pt x="111442" y="299034"/>
                    <a:pt x="99809" y="307658"/>
                    <a:pt x="86423" y="313640"/>
                  </a:cubicBezTo>
                  <a:cubicBezTo>
                    <a:pt x="108623" y="322110"/>
                    <a:pt x="127483" y="338849"/>
                    <a:pt x="142989" y="363868"/>
                  </a:cubicBezTo>
                  <a:cubicBezTo>
                    <a:pt x="153200" y="380772"/>
                    <a:pt x="160782" y="402641"/>
                    <a:pt x="165709" y="429413"/>
                  </a:cubicBezTo>
                  <a:cubicBezTo>
                    <a:pt x="168186" y="443154"/>
                    <a:pt x="169405" y="458483"/>
                    <a:pt x="169405" y="475412"/>
                  </a:cubicBezTo>
                  <a:cubicBezTo>
                    <a:pt x="169405" y="517348"/>
                    <a:pt x="161480" y="552920"/>
                    <a:pt x="145631" y="582181"/>
                  </a:cubicBezTo>
                  <a:cubicBezTo>
                    <a:pt x="133286" y="605092"/>
                    <a:pt x="115849" y="623405"/>
                    <a:pt x="93294" y="637147"/>
                  </a:cubicBezTo>
                  <a:cubicBezTo>
                    <a:pt x="67920" y="652666"/>
                    <a:pt x="42735" y="660400"/>
                    <a:pt x="17716" y="660400"/>
                  </a:cubicBezTo>
                  <a:lnTo>
                    <a:pt x="0" y="660400"/>
                  </a:lnTo>
                  <a:lnTo>
                    <a:pt x="0" y="559083"/>
                  </a:lnTo>
                  <a:lnTo>
                    <a:pt x="5715" y="558285"/>
                  </a:lnTo>
                  <a:cubicBezTo>
                    <a:pt x="27187" y="551742"/>
                    <a:pt x="42818" y="535388"/>
                    <a:pt x="52591" y="509232"/>
                  </a:cubicBezTo>
                  <a:cubicBezTo>
                    <a:pt x="57175" y="497256"/>
                    <a:pt x="59461" y="483515"/>
                    <a:pt x="59461" y="467995"/>
                  </a:cubicBezTo>
                  <a:cubicBezTo>
                    <a:pt x="59461" y="430987"/>
                    <a:pt x="52425" y="404038"/>
                    <a:pt x="38316" y="387122"/>
                  </a:cubicBezTo>
                  <a:cubicBezTo>
                    <a:pt x="31979" y="379368"/>
                    <a:pt x="24136" y="373555"/>
                    <a:pt x="14797" y="369680"/>
                  </a:cubicBezTo>
                  <a:lnTo>
                    <a:pt x="0" y="367034"/>
                  </a:lnTo>
                  <a:lnTo>
                    <a:pt x="0" y="265829"/>
                  </a:lnTo>
                  <a:lnTo>
                    <a:pt x="3634" y="265345"/>
                  </a:lnTo>
                  <a:cubicBezTo>
                    <a:pt x="23058" y="259663"/>
                    <a:pt x="36741" y="245456"/>
                    <a:pt x="44666" y="222720"/>
                  </a:cubicBezTo>
                  <a:cubicBezTo>
                    <a:pt x="48539" y="211455"/>
                    <a:pt x="50482" y="197536"/>
                    <a:pt x="50482" y="180963"/>
                  </a:cubicBezTo>
                  <a:cubicBezTo>
                    <a:pt x="50482" y="153480"/>
                    <a:pt x="43790" y="132690"/>
                    <a:pt x="30391" y="118593"/>
                  </a:cubicBezTo>
                  <a:cubicBezTo>
                    <a:pt x="24225" y="112078"/>
                    <a:pt x="17135" y="107192"/>
                    <a:pt x="9120" y="103934"/>
                  </a:cubicBezTo>
                  <a:lnTo>
                    <a:pt x="0" y="1022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48" name="Shape 30"/>
            <p:cNvSpPr/>
            <p:nvPr/>
          </p:nvSpPr>
          <p:spPr>
            <a:xfrm>
              <a:off x="2388042" y="446960"/>
              <a:ext cx="180765" cy="662318"/>
            </a:xfrm>
            <a:custGeom>
              <a:avLst/>
              <a:gdLst/>
              <a:ahLst/>
              <a:cxnLst/>
              <a:rect l="0" t="0" r="0" b="0"/>
              <a:pathLst>
                <a:path w="180765" h="662318">
                  <a:moveTo>
                    <a:pt x="112585" y="0"/>
                  </a:moveTo>
                  <a:lnTo>
                    <a:pt x="180765" y="0"/>
                  </a:lnTo>
                  <a:lnTo>
                    <a:pt x="180765" y="151747"/>
                  </a:lnTo>
                  <a:lnTo>
                    <a:pt x="143764" y="412826"/>
                  </a:lnTo>
                  <a:lnTo>
                    <a:pt x="180765" y="412826"/>
                  </a:lnTo>
                  <a:lnTo>
                    <a:pt x="180765" y="510096"/>
                  </a:lnTo>
                  <a:lnTo>
                    <a:pt x="128283" y="510096"/>
                  </a:lnTo>
                  <a:lnTo>
                    <a:pt x="104013" y="662318"/>
                  </a:lnTo>
                  <a:lnTo>
                    <a:pt x="0" y="662318"/>
                  </a:lnTo>
                  <a:lnTo>
                    <a:pt x="112585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49" name="Shape 31"/>
            <p:cNvSpPr/>
            <p:nvPr/>
          </p:nvSpPr>
          <p:spPr>
            <a:xfrm>
              <a:off x="2568807" y="446960"/>
              <a:ext cx="180245" cy="662318"/>
            </a:xfrm>
            <a:custGeom>
              <a:avLst/>
              <a:gdLst/>
              <a:ahLst/>
              <a:cxnLst/>
              <a:rect l="0" t="0" r="0" b="0"/>
              <a:pathLst>
                <a:path w="180245" h="662318">
                  <a:moveTo>
                    <a:pt x="0" y="0"/>
                  </a:moveTo>
                  <a:lnTo>
                    <a:pt x="69247" y="0"/>
                  </a:lnTo>
                  <a:lnTo>
                    <a:pt x="180245" y="662318"/>
                  </a:lnTo>
                  <a:lnTo>
                    <a:pt x="75203" y="662318"/>
                  </a:lnTo>
                  <a:lnTo>
                    <a:pt x="51835" y="510096"/>
                  </a:lnTo>
                  <a:lnTo>
                    <a:pt x="0" y="510096"/>
                  </a:lnTo>
                  <a:lnTo>
                    <a:pt x="0" y="412826"/>
                  </a:lnTo>
                  <a:lnTo>
                    <a:pt x="37001" y="412826"/>
                  </a:lnTo>
                  <a:lnTo>
                    <a:pt x="6" y="151702"/>
                  </a:lnTo>
                  <a:lnTo>
                    <a:pt x="0" y="1517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50" name="Shape 32"/>
            <p:cNvSpPr/>
            <p:nvPr/>
          </p:nvSpPr>
          <p:spPr>
            <a:xfrm>
              <a:off x="2737135" y="438486"/>
              <a:ext cx="331076" cy="678726"/>
            </a:xfrm>
            <a:custGeom>
              <a:avLst/>
              <a:gdLst/>
              <a:ahLst/>
              <a:cxnLst/>
              <a:rect l="0" t="0" r="0" b="0"/>
              <a:pathLst>
                <a:path w="331076" h="678726">
                  <a:moveTo>
                    <a:pt x="164402" y="0"/>
                  </a:moveTo>
                  <a:cubicBezTo>
                    <a:pt x="199974" y="0"/>
                    <a:pt x="230480" y="7938"/>
                    <a:pt x="255841" y="23800"/>
                  </a:cubicBezTo>
                  <a:cubicBezTo>
                    <a:pt x="275577" y="36132"/>
                    <a:pt x="291516" y="53404"/>
                    <a:pt x="303670" y="75603"/>
                  </a:cubicBezTo>
                  <a:cubicBezTo>
                    <a:pt x="315836" y="97803"/>
                    <a:pt x="323152" y="123355"/>
                    <a:pt x="325615" y="152235"/>
                  </a:cubicBezTo>
                  <a:lnTo>
                    <a:pt x="229946" y="169685"/>
                  </a:lnTo>
                  <a:cubicBezTo>
                    <a:pt x="227114" y="142558"/>
                    <a:pt x="219380" y="121412"/>
                    <a:pt x="206680" y="106248"/>
                  </a:cubicBezTo>
                  <a:cubicBezTo>
                    <a:pt x="197510" y="95339"/>
                    <a:pt x="184302" y="89865"/>
                    <a:pt x="167043" y="89865"/>
                  </a:cubicBezTo>
                  <a:cubicBezTo>
                    <a:pt x="148704" y="89865"/>
                    <a:pt x="134798" y="97981"/>
                    <a:pt x="125285" y="114186"/>
                  </a:cubicBezTo>
                  <a:cubicBezTo>
                    <a:pt x="117513" y="127229"/>
                    <a:pt x="113652" y="143434"/>
                    <a:pt x="113652" y="162827"/>
                  </a:cubicBezTo>
                  <a:cubicBezTo>
                    <a:pt x="113652" y="193142"/>
                    <a:pt x="126683" y="223965"/>
                    <a:pt x="152768" y="255321"/>
                  </a:cubicBezTo>
                  <a:cubicBezTo>
                    <a:pt x="162623" y="267297"/>
                    <a:pt x="177432" y="281407"/>
                    <a:pt x="197167" y="297612"/>
                  </a:cubicBezTo>
                  <a:cubicBezTo>
                    <a:pt x="220421" y="316992"/>
                    <a:pt x="235763" y="330556"/>
                    <a:pt x="243154" y="338315"/>
                  </a:cubicBezTo>
                  <a:cubicBezTo>
                    <a:pt x="267818" y="362979"/>
                    <a:pt x="286842" y="387299"/>
                    <a:pt x="300241" y="411264"/>
                  </a:cubicBezTo>
                  <a:cubicBezTo>
                    <a:pt x="306591" y="422542"/>
                    <a:pt x="311683" y="432930"/>
                    <a:pt x="315570" y="442443"/>
                  </a:cubicBezTo>
                  <a:cubicBezTo>
                    <a:pt x="325082" y="466052"/>
                    <a:pt x="330022" y="487210"/>
                    <a:pt x="330365" y="505879"/>
                  </a:cubicBezTo>
                  <a:cubicBezTo>
                    <a:pt x="331076" y="552044"/>
                    <a:pt x="319088" y="591503"/>
                    <a:pt x="294424" y="624269"/>
                  </a:cubicBezTo>
                  <a:cubicBezTo>
                    <a:pt x="278219" y="646468"/>
                    <a:pt x="255321" y="662178"/>
                    <a:pt x="225717" y="671322"/>
                  </a:cubicBezTo>
                  <a:cubicBezTo>
                    <a:pt x="209855" y="676262"/>
                    <a:pt x="191351" y="678726"/>
                    <a:pt x="170218" y="678726"/>
                  </a:cubicBezTo>
                  <a:cubicBezTo>
                    <a:pt x="131102" y="678726"/>
                    <a:pt x="98666" y="669036"/>
                    <a:pt x="72936" y="649656"/>
                  </a:cubicBezTo>
                  <a:cubicBezTo>
                    <a:pt x="51448" y="633794"/>
                    <a:pt x="34442" y="612216"/>
                    <a:pt x="21933" y="584911"/>
                  </a:cubicBezTo>
                  <a:cubicBezTo>
                    <a:pt x="9423" y="557594"/>
                    <a:pt x="2108" y="526313"/>
                    <a:pt x="0" y="491084"/>
                  </a:cubicBezTo>
                  <a:lnTo>
                    <a:pt x="95148" y="484200"/>
                  </a:lnTo>
                  <a:cubicBezTo>
                    <a:pt x="99390" y="522821"/>
                    <a:pt x="109588" y="550799"/>
                    <a:pt x="125819" y="568147"/>
                  </a:cubicBezTo>
                  <a:cubicBezTo>
                    <a:pt x="137782" y="581266"/>
                    <a:pt x="151524" y="587464"/>
                    <a:pt x="167043" y="586753"/>
                  </a:cubicBezTo>
                  <a:cubicBezTo>
                    <a:pt x="188875" y="586042"/>
                    <a:pt x="206324" y="575285"/>
                    <a:pt x="219380" y="554457"/>
                  </a:cubicBezTo>
                  <a:cubicBezTo>
                    <a:pt x="226060" y="544246"/>
                    <a:pt x="229413" y="529616"/>
                    <a:pt x="229413" y="510566"/>
                  </a:cubicBezTo>
                  <a:cubicBezTo>
                    <a:pt x="229413" y="483045"/>
                    <a:pt x="216891" y="455727"/>
                    <a:pt x="191884" y="428562"/>
                  </a:cubicBezTo>
                  <a:cubicBezTo>
                    <a:pt x="172148" y="409854"/>
                    <a:pt x="142545" y="381826"/>
                    <a:pt x="103086" y="344437"/>
                  </a:cubicBezTo>
                  <a:cubicBezTo>
                    <a:pt x="69952" y="312344"/>
                    <a:pt x="46507" y="283591"/>
                    <a:pt x="32766" y="258191"/>
                  </a:cubicBezTo>
                  <a:cubicBezTo>
                    <a:pt x="17971" y="229629"/>
                    <a:pt x="10566" y="198577"/>
                    <a:pt x="10566" y="165075"/>
                  </a:cubicBezTo>
                  <a:cubicBezTo>
                    <a:pt x="10566" y="104775"/>
                    <a:pt x="30836" y="59081"/>
                    <a:pt x="71361" y="28054"/>
                  </a:cubicBezTo>
                  <a:cubicBezTo>
                    <a:pt x="96380" y="9347"/>
                    <a:pt x="127394" y="0"/>
                    <a:pt x="164402" y="0"/>
                  </a:cubicBez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51" name="Shape 33"/>
            <p:cNvSpPr/>
            <p:nvPr/>
          </p:nvSpPr>
          <p:spPr>
            <a:xfrm>
              <a:off x="3083070" y="438755"/>
              <a:ext cx="155670" cy="678195"/>
            </a:xfrm>
            <a:custGeom>
              <a:avLst/>
              <a:gdLst/>
              <a:ahLst/>
              <a:cxnLst/>
              <a:rect l="0" t="0" r="0" b="0"/>
              <a:pathLst>
                <a:path w="155670" h="678195">
                  <a:moveTo>
                    <a:pt x="155670" y="0"/>
                  </a:moveTo>
                  <a:lnTo>
                    <a:pt x="155670" y="99173"/>
                  </a:lnTo>
                  <a:lnTo>
                    <a:pt x="155410" y="99124"/>
                  </a:lnTo>
                  <a:cubicBezTo>
                    <a:pt x="139548" y="99124"/>
                    <a:pt x="126061" y="104661"/>
                    <a:pt x="114960" y="115761"/>
                  </a:cubicBezTo>
                  <a:cubicBezTo>
                    <a:pt x="103861" y="126861"/>
                    <a:pt x="98323" y="140336"/>
                    <a:pt x="98323" y="156211"/>
                  </a:cubicBezTo>
                  <a:lnTo>
                    <a:pt x="98323" y="518821"/>
                  </a:lnTo>
                  <a:cubicBezTo>
                    <a:pt x="98323" y="534683"/>
                    <a:pt x="103861" y="548146"/>
                    <a:pt x="114960" y="559245"/>
                  </a:cubicBezTo>
                  <a:cubicBezTo>
                    <a:pt x="126061" y="570345"/>
                    <a:pt x="139548" y="575920"/>
                    <a:pt x="155410" y="575920"/>
                  </a:cubicBezTo>
                  <a:lnTo>
                    <a:pt x="155670" y="575871"/>
                  </a:lnTo>
                  <a:lnTo>
                    <a:pt x="155670" y="678195"/>
                  </a:lnTo>
                  <a:lnTo>
                    <a:pt x="126771" y="675553"/>
                  </a:lnTo>
                  <a:cubicBezTo>
                    <a:pt x="96210" y="669738"/>
                    <a:pt x="69371" y="655200"/>
                    <a:pt x="46253" y="631940"/>
                  </a:cubicBezTo>
                  <a:cubicBezTo>
                    <a:pt x="15405" y="600940"/>
                    <a:pt x="0" y="563576"/>
                    <a:pt x="0" y="519888"/>
                  </a:cubicBezTo>
                  <a:lnTo>
                    <a:pt x="0" y="158319"/>
                  </a:lnTo>
                  <a:cubicBezTo>
                    <a:pt x="0" y="114263"/>
                    <a:pt x="15494" y="76823"/>
                    <a:pt x="46520" y="46000"/>
                  </a:cubicBezTo>
                  <a:cubicBezTo>
                    <a:pt x="69771" y="22873"/>
                    <a:pt x="96593" y="8412"/>
                    <a:pt x="126988" y="2627"/>
                  </a:cubicBezTo>
                  <a:lnTo>
                    <a:pt x="15567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52" name="Shape 34"/>
            <p:cNvSpPr/>
            <p:nvPr/>
          </p:nvSpPr>
          <p:spPr>
            <a:xfrm>
              <a:off x="3238740" y="438489"/>
              <a:ext cx="177870" cy="707784"/>
            </a:xfrm>
            <a:custGeom>
              <a:avLst/>
              <a:gdLst/>
              <a:ahLst/>
              <a:cxnLst/>
              <a:rect l="0" t="0" r="0" b="0"/>
              <a:pathLst>
                <a:path w="177870" h="707784">
                  <a:moveTo>
                    <a:pt x="2902" y="0"/>
                  </a:moveTo>
                  <a:cubicBezTo>
                    <a:pt x="46958" y="0"/>
                    <a:pt x="84309" y="15596"/>
                    <a:pt x="114967" y="46774"/>
                  </a:cubicBezTo>
                  <a:cubicBezTo>
                    <a:pt x="145624" y="77978"/>
                    <a:pt x="160953" y="115240"/>
                    <a:pt x="160953" y="158585"/>
                  </a:cubicBezTo>
                  <a:lnTo>
                    <a:pt x="160953" y="520154"/>
                  </a:lnTo>
                  <a:cubicBezTo>
                    <a:pt x="160953" y="548704"/>
                    <a:pt x="153905" y="575120"/>
                    <a:pt x="139808" y="599440"/>
                  </a:cubicBezTo>
                  <a:cubicBezTo>
                    <a:pt x="148622" y="609664"/>
                    <a:pt x="161309" y="614769"/>
                    <a:pt x="177870" y="614769"/>
                  </a:cubicBezTo>
                  <a:lnTo>
                    <a:pt x="177870" y="707784"/>
                  </a:lnTo>
                  <a:cubicBezTo>
                    <a:pt x="127832" y="707784"/>
                    <a:pt x="93631" y="692112"/>
                    <a:pt x="75317" y="660756"/>
                  </a:cubicBezTo>
                  <a:cubicBezTo>
                    <a:pt x="53118" y="672719"/>
                    <a:pt x="28988" y="678726"/>
                    <a:pt x="2902" y="678726"/>
                  </a:cubicBezTo>
                  <a:lnTo>
                    <a:pt x="0" y="678461"/>
                  </a:lnTo>
                  <a:lnTo>
                    <a:pt x="0" y="576137"/>
                  </a:lnTo>
                  <a:lnTo>
                    <a:pt x="21806" y="572011"/>
                  </a:lnTo>
                  <a:cubicBezTo>
                    <a:pt x="28588" y="569230"/>
                    <a:pt x="34798" y="565061"/>
                    <a:pt x="40443" y="559511"/>
                  </a:cubicBezTo>
                  <a:cubicBezTo>
                    <a:pt x="51708" y="548412"/>
                    <a:pt x="57347" y="534949"/>
                    <a:pt x="57347" y="519087"/>
                  </a:cubicBezTo>
                  <a:lnTo>
                    <a:pt x="57347" y="156477"/>
                  </a:lnTo>
                  <a:cubicBezTo>
                    <a:pt x="57347" y="140602"/>
                    <a:pt x="51708" y="127127"/>
                    <a:pt x="40443" y="116027"/>
                  </a:cubicBezTo>
                  <a:cubicBezTo>
                    <a:pt x="34798" y="110477"/>
                    <a:pt x="28588" y="106318"/>
                    <a:pt x="21806" y="103546"/>
                  </a:cubicBezTo>
                  <a:lnTo>
                    <a:pt x="0" y="99439"/>
                  </a:lnTo>
                  <a:lnTo>
                    <a:pt x="0" y="266"/>
                  </a:lnTo>
                  <a:lnTo>
                    <a:pt x="2902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53" name="Shape 35"/>
            <p:cNvSpPr/>
            <p:nvPr/>
          </p:nvSpPr>
          <p:spPr>
            <a:xfrm>
              <a:off x="3435952" y="446961"/>
              <a:ext cx="316624" cy="669722"/>
            </a:xfrm>
            <a:custGeom>
              <a:avLst/>
              <a:gdLst/>
              <a:ahLst/>
              <a:cxnLst/>
              <a:rect l="0" t="0" r="0" b="0"/>
              <a:pathLst>
                <a:path w="316624" h="669722">
                  <a:moveTo>
                    <a:pt x="0" y="0"/>
                  </a:moveTo>
                  <a:lnTo>
                    <a:pt x="97790" y="0"/>
                  </a:lnTo>
                  <a:lnTo>
                    <a:pt x="97790" y="511150"/>
                  </a:lnTo>
                  <a:cubicBezTo>
                    <a:pt x="97790" y="527012"/>
                    <a:pt x="103416" y="540474"/>
                    <a:pt x="114694" y="551574"/>
                  </a:cubicBezTo>
                  <a:cubicBezTo>
                    <a:pt x="125984" y="562674"/>
                    <a:pt x="139548" y="568236"/>
                    <a:pt x="155397" y="568236"/>
                  </a:cubicBezTo>
                  <a:cubicBezTo>
                    <a:pt x="171259" y="568236"/>
                    <a:pt x="184747" y="562674"/>
                    <a:pt x="195847" y="551574"/>
                  </a:cubicBezTo>
                  <a:cubicBezTo>
                    <a:pt x="206947" y="540474"/>
                    <a:pt x="212496" y="527012"/>
                    <a:pt x="212496" y="511150"/>
                  </a:cubicBezTo>
                  <a:lnTo>
                    <a:pt x="212496" y="0"/>
                  </a:lnTo>
                  <a:lnTo>
                    <a:pt x="316624" y="0"/>
                  </a:lnTo>
                  <a:lnTo>
                    <a:pt x="316624" y="512191"/>
                  </a:lnTo>
                  <a:cubicBezTo>
                    <a:pt x="316624" y="556616"/>
                    <a:pt x="301117" y="593954"/>
                    <a:pt x="270104" y="624269"/>
                  </a:cubicBezTo>
                  <a:cubicBezTo>
                    <a:pt x="239090" y="654584"/>
                    <a:pt x="201727" y="669722"/>
                    <a:pt x="158039" y="669722"/>
                  </a:cubicBezTo>
                  <a:cubicBezTo>
                    <a:pt x="113983" y="669722"/>
                    <a:pt x="76645" y="654380"/>
                    <a:pt x="45987" y="623735"/>
                  </a:cubicBezTo>
                  <a:cubicBezTo>
                    <a:pt x="15329" y="593077"/>
                    <a:pt x="0" y="555904"/>
                    <a:pt x="0" y="51219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54" name="Shape 36"/>
            <p:cNvSpPr/>
            <p:nvPr/>
          </p:nvSpPr>
          <p:spPr>
            <a:xfrm>
              <a:off x="3791983" y="446428"/>
              <a:ext cx="284391" cy="662851"/>
            </a:xfrm>
            <a:custGeom>
              <a:avLst/>
              <a:gdLst/>
              <a:ahLst/>
              <a:cxnLst/>
              <a:rect l="0" t="0" r="0" b="0"/>
              <a:pathLst>
                <a:path w="284391" h="662851">
                  <a:moveTo>
                    <a:pt x="0" y="0"/>
                  </a:moveTo>
                  <a:lnTo>
                    <a:pt x="284391" y="0"/>
                  </a:lnTo>
                  <a:lnTo>
                    <a:pt x="284391" y="100432"/>
                  </a:lnTo>
                  <a:lnTo>
                    <a:pt x="99911" y="100432"/>
                  </a:lnTo>
                  <a:lnTo>
                    <a:pt x="99911" y="281204"/>
                  </a:lnTo>
                  <a:lnTo>
                    <a:pt x="234696" y="281204"/>
                  </a:lnTo>
                  <a:lnTo>
                    <a:pt x="234696" y="381648"/>
                  </a:lnTo>
                  <a:lnTo>
                    <a:pt x="99911" y="381648"/>
                  </a:lnTo>
                  <a:lnTo>
                    <a:pt x="99911" y="562432"/>
                  </a:lnTo>
                  <a:lnTo>
                    <a:pt x="284391" y="562432"/>
                  </a:lnTo>
                  <a:lnTo>
                    <a:pt x="284391" y="662851"/>
                  </a:lnTo>
                  <a:lnTo>
                    <a:pt x="0" y="662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55" name="Shape 37"/>
            <p:cNvSpPr/>
            <p:nvPr/>
          </p:nvSpPr>
          <p:spPr>
            <a:xfrm>
              <a:off x="4112164" y="446954"/>
              <a:ext cx="311874" cy="662331"/>
            </a:xfrm>
            <a:custGeom>
              <a:avLst/>
              <a:gdLst/>
              <a:ahLst/>
              <a:cxnLst/>
              <a:rect l="0" t="0" r="0" b="0"/>
              <a:pathLst>
                <a:path w="311874" h="662331">
                  <a:moveTo>
                    <a:pt x="0" y="0"/>
                  </a:moveTo>
                  <a:lnTo>
                    <a:pt x="311874" y="0"/>
                  </a:lnTo>
                  <a:lnTo>
                    <a:pt x="311874" y="100432"/>
                  </a:lnTo>
                  <a:lnTo>
                    <a:pt x="206146" y="100432"/>
                  </a:lnTo>
                  <a:lnTo>
                    <a:pt x="206146" y="662331"/>
                  </a:lnTo>
                  <a:lnTo>
                    <a:pt x="106248" y="662331"/>
                  </a:lnTo>
                  <a:lnTo>
                    <a:pt x="106248" y="100432"/>
                  </a:lnTo>
                  <a:lnTo>
                    <a:pt x="0" y="1004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56" name="Shape 38"/>
            <p:cNvSpPr/>
            <p:nvPr/>
          </p:nvSpPr>
          <p:spPr>
            <a:xfrm>
              <a:off x="2543796" y="294284"/>
              <a:ext cx="162509" cy="102489"/>
            </a:xfrm>
            <a:custGeom>
              <a:avLst/>
              <a:gdLst/>
              <a:ahLst/>
              <a:cxnLst/>
              <a:rect l="0" t="0" r="0" b="0"/>
              <a:pathLst>
                <a:path w="162509" h="102489">
                  <a:moveTo>
                    <a:pt x="62776" y="0"/>
                  </a:moveTo>
                  <a:lnTo>
                    <a:pt x="162509" y="0"/>
                  </a:lnTo>
                  <a:lnTo>
                    <a:pt x="68326" y="102489"/>
                  </a:lnTo>
                  <a:lnTo>
                    <a:pt x="0" y="102489"/>
                  </a:lnTo>
                  <a:lnTo>
                    <a:pt x="62776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</p:grpSp>
    </p:spTree>
    <p:extLst>
      <p:ext uri="{BB962C8B-B14F-4D97-AF65-F5344CB8AC3E}">
        <p14:creationId xmlns:p14="http://schemas.microsoft.com/office/powerpoint/2010/main" val="3936391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39488" y="493460"/>
            <a:ext cx="10515600" cy="1325563"/>
          </a:xfrm>
        </p:spPr>
        <p:txBody>
          <a:bodyPr/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b="1" dirty="0" smtClean="0"/>
              <a:t>CATEGORIA </a:t>
            </a:r>
            <a:r>
              <a:rPr lang="es-ES" dirty="0" smtClean="0"/>
              <a:t>U-9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8684" y="2128520"/>
            <a:ext cx="10692765" cy="3417654"/>
          </a:xfrm>
        </p:spPr>
        <p:txBody>
          <a:bodyPr>
            <a:normAutofit fontScale="92500"/>
          </a:bodyPr>
          <a:lstStyle/>
          <a:p>
            <a:endParaRPr lang="es-AR" dirty="0" smtClean="0"/>
          </a:p>
          <a:p>
            <a:r>
              <a:rPr lang="es-AR" dirty="0" smtClean="0"/>
              <a:t>Las </a:t>
            </a:r>
            <a:r>
              <a:rPr lang="es-AR" dirty="0"/>
              <a:t>reglas que se expresan a continuación, serán aplicadas para los torneos propuestos para el </a:t>
            </a:r>
            <a:r>
              <a:rPr lang="es-AR" dirty="0" smtClean="0"/>
              <a:t>2024 </a:t>
            </a:r>
            <a:r>
              <a:rPr lang="es-AR" dirty="0"/>
              <a:t>por CAB (formales – encuentros – nacionales</a:t>
            </a:r>
            <a:r>
              <a:rPr lang="es-AR" dirty="0" smtClean="0"/>
              <a:t>).</a:t>
            </a:r>
          </a:p>
          <a:p>
            <a:r>
              <a:rPr lang="es-AR" dirty="0" smtClean="0"/>
              <a:t>Las </a:t>
            </a:r>
            <a:r>
              <a:rPr lang="es-AR" dirty="0"/>
              <a:t>mismas rigen tanto para la rama femenina como para la rama masculina.</a:t>
            </a:r>
          </a:p>
          <a:p>
            <a:r>
              <a:rPr lang="es-AR" dirty="0"/>
              <a:t>El incumplimiento de los formatos, de la modalidad de juego y de las reglas generales será objeto de análisis del tribunal de disciplina de cada federación o asociaciones.  </a:t>
            </a:r>
          </a:p>
          <a:p>
            <a:pPr marL="0" indent="0">
              <a:buNone/>
            </a:pPr>
            <a:endParaRPr lang="es-AR" dirty="0"/>
          </a:p>
        </p:txBody>
      </p:sp>
      <p:sp>
        <p:nvSpPr>
          <p:cNvPr id="4" name="Medio marco 3"/>
          <p:cNvSpPr/>
          <p:nvPr/>
        </p:nvSpPr>
        <p:spPr>
          <a:xfrm>
            <a:off x="411480" y="262890"/>
            <a:ext cx="11510010" cy="6332220"/>
          </a:xfrm>
          <a:prstGeom prst="halfFrame">
            <a:avLst>
              <a:gd name="adj1" fmla="val 3369"/>
              <a:gd name="adj2" fmla="val 3730"/>
            </a:avLst>
          </a:prstGeom>
          <a:solidFill>
            <a:schemeClr val="accent1"/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39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REGLAS GENERALES </a:t>
            </a:r>
            <a:endParaRPr lang="es-A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7417476"/>
              </p:ext>
            </p:extLst>
          </p:nvPr>
        </p:nvGraphicFramePr>
        <p:xfrm>
          <a:off x="582930" y="1564958"/>
          <a:ext cx="11026140" cy="4595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4043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REGLAS DEL JUEGO</a:t>
            </a:r>
            <a:endParaRPr lang="es-A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2263155"/>
              </p:ext>
            </p:extLst>
          </p:nvPr>
        </p:nvGraphicFramePr>
        <p:xfrm>
          <a:off x="838200" y="1825625"/>
          <a:ext cx="10157460" cy="3797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6352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REGLAS DEL JUGADOR y EQUIPO</a:t>
            </a:r>
            <a:endParaRPr lang="es-A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6425210"/>
              </p:ext>
            </p:extLst>
          </p:nvPr>
        </p:nvGraphicFramePr>
        <p:xfrm>
          <a:off x="838200" y="1825624"/>
          <a:ext cx="10515600" cy="4758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3114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CONSIDERACIONES PARA EL DÍA DE LOS ENCUENTROS</a:t>
            </a:r>
            <a:endParaRPr lang="es-AR" sz="36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953414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9325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7753" y="2298312"/>
            <a:ext cx="2011854" cy="124369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CAMPOS DE JUEGO</a:t>
            </a:r>
            <a:endParaRPr lang="es-A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9915964"/>
              </p:ext>
            </p:extLst>
          </p:nvPr>
        </p:nvGraphicFramePr>
        <p:xfrm>
          <a:off x="838200" y="1825625"/>
          <a:ext cx="7414260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" name="Imagen 8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7753" y="4149629"/>
            <a:ext cx="1993265" cy="12801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310256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1696</TotalTime>
  <Words>739</Words>
  <Application>Microsoft Office PowerPoint</Application>
  <PresentationFormat>Panorámica</PresentationFormat>
  <Paragraphs>76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          REGLAMENTO FEBAMBA 2024      U-9       </vt:lpstr>
      <vt:lpstr> CATEGORIA U-9</vt:lpstr>
      <vt:lpstr>REGLAS GENERALES </vt:lpstr>
      <vt:lpstr>REGLAS DEL JUEGO</vt:lpstr>
      <vt:lpstr>REGLAS DEL JUGADOR y EQUIPO</vt:lpstr>
      <vt:lpstr>CONSIDERACIONES PARA EL DÍA DE LOS ENCUENTROS</vt:lpstr>
      <vt:lpstr>CAMPOS DE JUEGO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67</cp:revision>
  <dcterms:created xsi:type="dcterms:W3CDTF">2023-03-26T09:24:07Z</dcterms:created>
  <dcterms:modified xsi:type="dcterms:W3CDTF">2024-02-08T10:37:48Z</dcterms:modified>
</cp:coreProperties>
</file>