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6200438" cy="8999538"/>
  <p:notesSz cx="6858000" cy="9144000"/>
  <p:defaultTextStyle>
    <a:defPPr>
      <a:defRPr lang="es-ES_tradnl"/>
    </a:defPPr>
    <a:lvl1pPr marL="0" algn="l" defTabSz="1209568" rtl="0" eaLnBrk="1" latinLnBrk="0" hangingPunct="1">
      <a:defRPr sz="2381" kern="1200">
        <a:solidFill>
          <a:schemeClr val="tx1"/>
        </a:solidFill>
        <a:latin typeface="+mn-lt"/>
        <a:ea typeface="+mn-ea"/>
        <a:cs typeface="+mn-cs"/>
      </a:defRPr>
    </a:lvl1pPr>
    <a:lvl2pPr marL="604784" algn="l" defTabSz="1209568" rtl="0" eaLnBrk="1" latinLnBrk="0" hangingPunct="1">
      <a:defRPr sz="2381" kern="1200">
        <a:solidFill>
          <a:schemeClr val="tx1"/>
        </a:solidFill>
        <a:latin typeface="+mn-lt"/>
        <a:ea typeface="+mn-ea"/>
        <a:cs typeface="+mn-cs"/>
      </a:defRPr>
    </a:lvl2pPr>
    <a:lvl3pPr marL="1209568" algn="l" defTabSz="1209568" rtl="0" eaLnBrk="1" latinLnBrk="0" hangingPunct="1">
      <a:defRPr sz="2381" kern="1200">
        <a:solidFill>
          <a:schemeClr val="tx1"/>
        </a:solidFill>
        <a:latin typeface="+mn-lt"/>
        <a:ea typeface="+mn-ea"/>
        <a:cs typeface="+mn-cs"/>
      </a:defRPr>
    </a:lvl3pPr>
    <a:lvl4pPr marL="1814352" algn="l" defTabSz="1209568" rtl="0" eaLnBrk="1" latinLnBrk="0" hangingPunct="1">
      <a:defRPr sz="2381" kern="1200">
        <a:solidFill>
          <a:schemeClr val="tx1"/>
        </a:solidFill>
        <a:latin typeface="+mn-lt"/>
        <a:ea typeface="+mn-ea"/>
        <a:cs typeface="+mn-cs"/>
      </a:defRPr>
    </a:lvl4pPr>
    <a:lvl5pPr marL="2419137" algn="l" defTabSz="1209568" rtl="0" eaLnBrk="1" latinLnBrk="0" hangingPunct="1">
      <a:defRPr sz="2381" kern="1200">
        <a:solidFill>
          <a:schemeClr val="tx1"/>
        </a:solidFill>
        <a:latin typeface="+mn-lt"/>
        <a:ea typeface="+mn-ea"/>
        <a:cs typeface="+mn-cs"/>
      </a:defRPr>
    </a:lvl5pPr>
    <a:lvl6pPr marL="3023921" algn="l" defTabSz="1209568" rtl="0" eaLnBrk="1" latinLnBrk="0" hangingPunct="1">
      <a:defRPr sz="2381" kern="1200">
        <a:solidFill>
          <a:schemeClr val="tx1"/>
        </a:solidFill>
        <a:latin typeface="+mn-lt"/>
        <a:ea typeface="+mn-ea"/>
        <a:cs typeface="+mn-cs"/>
      </a:defRPr>
    </a:lvl6pPr>
    <a:lvl7pPr marL="3628705" algn="l" defTabSz="1209568" rtl="0" eaLnBrk="1" latinLnBrk="0" hangingPunct="1">
      <a:defRPr sz="2381" kern="1200">
        <a:solidFill>
          <a:schemeClr val="tx1"/>
        </a:solidFill>
        <a:latin typeface="+mn-lt"/>
        <a:ea typeface="+mn-ea"/>
        <a:cs typeface="+mn-cs"/>
      </a:defRPr>
    </a:lvl7pPr>
    <a:lvl8pPr marL="4233489" algn="l" defTabSz="1209568" rtl="0" eaLnBrk="1" latinLnBrk="0" hangingPunct="1">
      <a:defRPr sz="2381" kern="1200">
        <a:solidFill>
          <a:schemeClr val="tx1"/>
        </a:solidFill>
        <a:latin typeface="+mn-lt"/>
        <a:ea typeface="+mn-ea"/>
        <a:cs typeface="+mn-cs"/>
      </a:defRPr>
    </a:lvl8pPr>
    <a:lvl9pPr marL="4838273" algn="l" defTabSz="1209568" rtl="0" eaLnBrk="1" latinLnBrk="0" hangingPunct="1">
      <a:defRPr sz="2381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25"/>
    <p:restoredTop sz="50000"/>
  </p:normalViewPr>
  <p:slideViewPr>
    <p:cSldViewPr snapToGrid="0" snapToObjects="1">
      <p:cViewPr varScale="1">
        <p:scale>
          <a:sx n="59" d="100"/>
          <a:sy n="59" d="100"/>
        </p:scale>
        <p:origin x="306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5055" y="1472842"/>
            <a:ext cx="12150329" cy="3133172"/>
          </a:xfrm>
        </p:spPr>
        <p:txBody>
          <a:bodyPr anchor="b"/>
          <a:lstStyle>
            <a:lvl1pPr algn="ctr">
              <a:defRPr sz="7874"/>
            </a:lvl1pPr>
          </a:lstStyle>
          <a:p>
            <a:r>
              <a:rPr lang="en-US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5055" y="4726842"/>
            <a:ext cx="12150329" cy="2172804"/>
          </a:xfrm>
        </p:spPr>
        <p:txBody>
          <a:bodyPr/>
          <a:lstStyle>
            <a:lvl1pPr marL="0" indent="0" algn="ctr">
              <a:buNone/>
              <a:defRPr sz="3150"/>
            </a:lvl1pPr>
            <a:lvl2pPr marL="599984" indent="0" algn="ctr">
              <a:buNone/>
              <a:defRPr sz="2625"/>
            </a:lvl2pPr>
            <a:lvl3pPr marL="1199967" indent="0" algn="ctr">
              <a:buNone/>
              <a:defRPr sz="2362"/>
            </a:lvl3pPr>
            <a:lvl4pPr marL="1799951" indent="0" algn="ctr">
              <a:buNone/>
              <a:defRPr sz="2100"/>
            </a:lvl4pPr>
            <a:lvl5pPr marL="2399934" indent="0" algn="ctr">
              <a:buNone/>
              <a:defRPr sz="2100"/>
            </a:lvl5pPr>
            <a:lvl6pPr marL="2999918" indent="0" algn="ctr">
              <a:buNone/>
              <a:defRPr sz="2100"/>
            </a:lvl6pPr>
            <a:lvl7pPr marL="3599901" indent="0" algn="ctr">
              <a:buNone/>
              <a:defRPr sz="2100"/>
            </a:lvl7pPr>
            <a:lvl8pPr marL="4199885" indent="0" algn="ctr">
              <a:buNone/>
              <a:defRPr sz="2100"/>
            </a:lvl8pPr>
            <a:lvl9pPr marL="4799868" indent="0" algn="ctr">
              <a:buNone/>
              <a:defRPr sz="2100"/>
            </a:lvl9pPr>
          </a:lstStyle>
          <a:p>
            <a:r>
              <a:rPr lang="en-U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5861E-71B1-1548-B042-6FFB7A6C731A}" type="datetimeFigureOut">
              <a:rPr lang="es-ES_tradnl" smtClean="0"/>
              <a:t>13/4/20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2FED-CEDF-1141-A796-0BAF2FCDBF82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1285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5861E-71B1-1548-B042-6FFB7A6C731A}" type="datetimeFigureOut">
              <a:rPr lang="es-ES_tradnl" smtClean="0"/>
              <a:t>13/4/20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2FED-CEDF-1141-A796-0BAF2FCDBF82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93161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93439" y="479142"/>
            <a:ext cx="3493219" cy="7626692"/>
          </a:xfrm>
        </p:spPr>
        <p:txBody>
          <a:bodyPr vert="eaVert"/>
          <a:lstStyle/>
          <a:p>
            <a:r>
              <a:rPr lang="en-US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780" y="479142"/>
            <a:ext cx="10277153" cy="7626692"/>
          </a:xfrm>
        </p:spPr>
        <p:txBody>
          <a:bodyPr vert="eaVert"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5861E-71B1-1548-B042-6FFB7A6C731A}" type="datetimeFigureOut">
              <a:rPr lang="es-ES_tradnl" smtClean="0"/>
              <a:t>13/4/20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2FED-CEDF-1141-A796-0BAF2FCDBF82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60441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5861E-71B1-1548-B042-6FFB7A6C731A}" type="datetimeFigureOut">
              <a:rPr lang="es-ES_tradnl" smtClean="0"/>
              <a:t>13/4/20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2FED-CEDF-1141-A796-0BAF2FCDBF82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58978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5342" y="2243636"/>
            <a:ext cx="13972878" cy="3743557"/>
          </a:xfrm>
        </p:spPr>
        <p:txBody>
          <a:bodyPr anchor="b"/>
          <a:lstStyle>
            <a:lvl1pPr>
              <a:defRPr sz="7874"/>
            </a:lvl1pPr>
          </a:lstStyle>
          <a:p>
            <a:r>
              <a:rPr lang="en-U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5342" y="6022609"/>
            <a:ext cx="13972878" cy="1968648"/>
          </a:xfrm>
        </p:spPr>
        <p:txBody>
          <a:bodyPr/>
          <a:lstStyle>
            <a:lvl1pPr marL="0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1pPr>
            <a:lvl2pPr marL="599984" indent="0">
              <a:buNone/>
              <a:defRPr sz="2625">
                <a:solidFill>
                  <a:schemeClr val="tx1">
                    <a:tint val="75000"/>
                  </a:schemeClr>
                </a:solidFill>
              </a:defRPr>
            </a:lvl2pPr>
            <a:lvl3pPr marL="1199967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3pPr>
            <a:lvl4pPr marL="179995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39993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299991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59990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19988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7998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5861E-71B1-1548-B042-6FFB7A6C731A}" type="datetimeFigureOut">
              <a:rPr lang="es-ES_tradnl" smtClean="0"/>
              <a:t>13/4/20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2FED-CEDF-1141-A796-0BAF2FCDBF82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99455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3780" y="2395710"/>
            <a:ext cx="6885186" cy="5710124"/>
          </a:xfrm>
        </p:spPr>
        <p:txBody>
          <a:bodyPr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1472" y="2395710"/>
            <a:ext cx="6885186" cy="5710124"/>
          </a:xfrm>
        </p:spPr>
        <p:txBody>
          <a:bodyPr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5861E-71B1-1548-B042-6FFB7A6C731A}" type="datetimeFigureOut">
              <a:rPr lang="es-ES_tradnl" smtClean="0"/>
              <a:t>13/4/20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2FED-CEDF-1141-A796-0BAF2FCDBF82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8953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890" y="479143"/>
            <a:ext cx="13972878" cy="1739495"/>
          </a:xfrm>
        </p:spPr>
        <p:txBody>
          <a:bodyPr/>
          <a:lstStyle/>
          <a:p>
            <a:r>
              <a:rPr lang="en-U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5891" y="2206137"/>
            <a:ext cx="6853544" cy="1081194"/>
          </a:xfrm>
        </p:spPr>
        <p:txBody>
          <a:bodyPr anchor="b"/>
          <a:lstStyle>
            <a:lvl1pPr marL="0" indent="0">
              <a:buNone/>
              <a:defRPr sz="3150" b="1"/>
            </a:lvl1pPr>
            <a:lvl2pPr marL="599984" indent="0">
              <a:buNone/>
              <a:defRPr sz="2625" b="1"/>
            </a:lvl2pPr>
            <a:lvl3pPr marL="1199967" indent="0">
              <a:buNone/>
              <a:defRPr sz="2362" b="1"/>
            </a:lvl3pPr>
            <a:lvl4pPr marL="1799951" indent="0">
              <a:buNone/>
              <a:defRPr sz="2100" b="1"/>
            </a:lvl4pPr>
            <a:lvl5pPr marL="2399934" indent="0">
              <a:buNone/>
              <a:defRPr sz="2100" b="1"/>
            </a:lvl5pPr>
            <a:lvl6pPr marL="2999918" indent="0">
              <a:buNone/>
              <a:defRPr sz="2100" b="1"/>
            </a:lvl6pPr>
            <a:lvl7pPr marL="3599901" indent="0">
              <a:buNone/>
              <a:defRPr sz="2100" b="1"/>
            </a:lvl7pPr>
            <a:lvl8pPr marL="4199885" indent="0">
              <a:buNone/>
              <a:defRPr sz="2100" b="1"/>
            </a:lvl8pPr>
            <a:lvl9pPr marL="4799868" indent="0">
              <a:buNone/>
              <a:defRPr sz="2100" b="1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5891" y="3287331"/>
            <a:ext cx="6853544" cy="4835169"/>
          </a:xfrm>
        </p:spPr>
        <p:txBody>
          <a:bodyPr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01472" y="2206137"/>
            <a:ext cx="6887296" cy="1081194"/>
          </a:xfrm>
        </p:spPr>
        <p:txBody>
          <a:bodyPr anchor="b"/>
          <a:lstStyle>
            <a:lvl1pPr marL="0" indent="0">
              <a:buNone/>
              <a:defRPr sz="3150" b="1"/>
            </a:lvl1pPr>
            <a:lvl2pPr marL="599984" indent="0">
              <a:buNone/>
              <a:defRPr sz="2625" b="1"/>
            </a:lvl2pPr>
            <a:lvl3pPr marL="1199967" indent="0">
              <a:buNone/>
              <a:defRPr sz="2362" b="1"/>
            </a:lvl3pPr>
            <a:lvl4pPr marL="1799951" indent="0">
              <a:buNone/>
              <a:defRPr sz="2100" b="1"/>
            </a:lvl4pPr>
            <a:lvl5pPr marL="2399934" indent="0">
              <a:buNone/>
              <a:defRPr sz="2100" b="1"/>
            </a:lvl5pPr>
            <a:lvl6pPr marL="2999918" indent="0">
              <a:buNone/>
              <a:defRPr sz="2100" b="1"/>
            </a:lvl6pPr>
            <a:lvl7pPr marL="3599901" indent="0">
              <a:buNone/>
              <a:defRPr sz="2100" b="1"/>
            </a:lvl7pPr>
            <a:lvl8pPr marL="4199885" indent="0">
              <a:buNone/>
              <a:defRPr sz="2100" b="1"/>
            </a:lvl8pPr>
            <a:lvl9pPr marL="4799868" indent="0">
              <a:buNone/>
              <a:defRPr sz="2100" b="1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01472" y="3287331"/>
            <a:ext cx="6887296" cy="4835169"/>
          </a:xfrm>
        </p:spPr>
        <p:txBody>
          <a:bodyPr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5861E-71B1-1548-B042-6FFB7A6C731A}" type="datetimeFigureOut">
              <a:rPr lang="es-ES_tradnl" smtClean="0"/>
              <a:t>13/4/20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2FED-CEDF-1141-A796-0BAF2FCDBF82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1527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5861E-71B1-1548-B042-6FFB7A6C731A}" type="datetimeFigureOut">
              <a:rPr lang="es-ES_tradnl" smtClean="0"/>
              <a:t>13/4/20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2FED-CEDF-1141-A796-0BAF2FCDBF82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35886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5861E-71B1-1548-B042-6FFB7A6C731A}" type="datetimeFigureOut">
              <a:rPr lang="es-ES_tradnl" smtClean="0"/>
              <a:t>13/4/20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2FED-CEDF-1141-A796-0BAF2FCDBF82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61215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891" y="599969"/>
            <a:ext cx="5225062" cy="2099892"/>
          </a:xfrm>
        </p:spPr>
        <p:txBody>
          <a:bodyPr anchor="b"/>
          <a:lstStyle>
            <a:lvl1pPr>
              <a:defRPr sz="4199"/>
            </a:lvl1pPr>
          </a:lstStyle>
          <a:p>
            <a:r>
              <a:rPr lang="en-U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7296" y="1295767"/>
            <a:ext cx="8201472" cy="6395505"/>
          </a:xfrm>
        </p:spPr>
        <p:txBody>
          <a:bodyPr/>
          <a:lstStyle>
            <a:lvl1pPr>
              <a:defRPr sz="4199"/>
            </a:lvl1pPr>
            <a:lvl2pPr>
              <a:defRPr sz="3674"/>
            </a:lvl2pPr>
            <a:lvl3pPr>
              <a:defRPr sz="3150"/>
            </a:lvl3pPr>
            <a:lvl4pPr>
              <a:defRPr sz="2625"/>
            </a:lvl4pPr>
            <a:lvl5pPr>
              <a:defRPr sz="2625"/>
            </a:lvl5pPr>
            <a:lvl6pPr>
              <a:defRPr sz="2625"/>
            </a:lvl6pPr>
            <a:lvl7pPr>
              <a:defRPr sz="2625"/>
            </a:lvl7pPr>
            <a:lvl8pPr>
              <a:defRPr sz="2625"/>
            </a:lvl8pPr>
            <a:lvl9pPr>
              <a:defRPr sz="2625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891" y="2699862"/>
            <a:ext cx="5225062" cy="5001827"/>
          </a:xfrm>
        </p:spPr>
        <p:txBody>
          <a:bodyPr/>
          <a:lstStyle>
            <a:lvl1pPr marL="0" indent="0">
              <a:buNone/>
              <a:defRPr sz="2100"/>
            </a:lvl1pPr>
            <a:lvl2pPr marL="599984" indent="0">
              <a:buNone/>
              <a:defRPr sz="1837"/>
            </a:lvl2pPr>
            <a:lvl3pPr marL="1199967" indent="0">
              <a:buNone/>
              <a:defRPr sz="1575"/>
            </a:lvl3pPr>
            <a:lvl4pPr marL="1799951" indent="0">
              <a:buNone/>
              <a:defRPr sz="1312"/>
            </a:lvl4pPr>
            <a:lvl5pPr marL="2399934" indent="0">
              <a:buNone/>
              <a:defRPr sz="1312"/>
            </a:lvl5pPr>
            <a:lvl6pPr marL="2999918" indent="0">
              <a:buNone/>
              <a:defRPr sz="1312"/>
            </a:lvl6pPr>
            <a:lvl7pPr marL="3599901" indent="0">
              <a:buNone/>
              <a:defRPr sz="1312"/>
            </a:lvl7pPr>
            <a:lvl8pPr marL="4199885" indent="0">
              <a:buNone/>
              <a:defRPr sz="1312"/>
            </a:lvl8pPr>
            <a:lvl9pPr marL="4799868" indent="0">
              <a:buNone/>
              <a:defRPr sz="1312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5861E-71B1-1548-B042-6FFB7A6C731A}" type="datetimeFigureOut">
              <a:rPr lang="es-ES_tradnl" smtClean="0"/>
              <a:t>13/4/20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2FED-CEDF-1141-A796-0BAF2FCDBF82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84013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891" y="599969"/>
            <a:ext cx="5225062" cy="2099892"/>
          </a:xfrm>
        </p:spPr>
        <p:txBody>
          <a:bodyPr anchor="b"/>
          <a:lstStyle>
            <a:lvl1pPr>
              <a:defRPr sz="4199"/>
            </a:lvl1pPr>
          </a:lstStyle>
          <a:p>
            <a:r>
              <a:rPr lang="en-US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87296" y="1295767"/>
            <a:ext cx="8201472" cy="6395505"/>
          </a:xfrm>
        </p:spPr>
        <p:txBody>
          <a:bodyPr anchor="t"/>
          <a:lstStyle>
            <a:lvl1pPr marL="0" indent="0">
              <a:buNone/>
              <a:defRPr sz="4199"/>
            </a:lvl1pPr>
            <a:lvl2pPr marL="599984" indent="0">
              <a:buNone/>
              <a:defRPr sz="3674"/>
            </a:lvl2pPr>
            <a:lvl3pPr marL="1199967" indent="0">
              <a:buNone/>
              <a:defRPr sz="3150"/>
            </a:lvl3pPr>
            <a:lvl4pPr marL="1799951" indent="0">
              <a:buNone/>
              <a:defRPr sz="2625"/>
            </a:lvl4pPr>
            <a:lvl5pPr marL="2399934" indent="0">
              <a:buNone/>
              <a:defRPr sz="2625"/>
            </a:lvl5pPr>
            <a:lvl6pPr marL="2999918" indent="0">
              <a:buNone/>
              <a:defRPr sz="2625"/>
            </a:lvl6pPr>
            <a:lvl7pPr marL="3599901" indent="0">
              <a:buNone/>
              <a:defRPr sz="2625"/>
            </a:lvl7pPr>
            <a:lvl8pPr marL="4199885" indent="0">
              <a:buNone/>
              <a:defRPr sz="2625"/>
            </a:lvl8pPr>
            <a:lvl9pPr marL="4799868" indent="0">
              <a:buNone/>
              <a:defRPr sz="2625"/>
            </a:lvl9pPr>
          </a:lstStyle>
          <a:p>
            <a:r>
              <a:rPr lang="en-US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891" y="2699862"/>
            <a:ext cx="5225062" cy="5001827"/>
          </a:xfrm>
        </p:spPr>
        <p:txBody>
          <a:bodyPr/>
          <a:lstStyle>
            <a:lvl1pPr marL="0" indent="0">
              <a:buNone/>
              <a:defRPr sz="2100"/>
            </a:lvl1pPr>
            <a:lvl2pPr marL="599984" indent="0">
              <a:buNone/>
              <a:defRPr sz="1837"/>
            </a:lvl2pPr>
            <a:lvl3pPr marL="1199967" indent="0">
              <a:buNone/>
              <a:defRPr sz="1575"/>
            </a:lvl3pPr>
            <a:lvl4pPr marL="1799951" indent="0">
              <a:buNone/>
              <a:defRPr sz="1312"/>
            </a:lvl4pPr>
            <a:lvl5pPr marL="2399934" indent="0">
              <a:buNone/>
              <a:defRPr sz="1312"/>
            </a:lvl5pPr>
            <a:lvl6pPr marL="2999918" indent="0">
              <a:buNone/>
              <a:defRPr sz="1312"/>
            </a:lvl6pPr>
            <a:lvl7pPr marL="3599901" indent="0">
              <a:buNone/>
              <a:defRPr sz="1312"/>
            </a:lvl7pPr>
            <a:lvl8pPr marL="4199885" indent="0">
              <a:buNone/>
              <a:defRPr sz="1312"/>
            </a:lvl8pPr>
            <a:lvl9pPr marL="4799868" indent="0">
              <a:buNone/>
              <a:defRPr sz="1312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5861E-71B1-1548-B042-6FFB7A6C731A}" type="datetimeFigureOut">
              <a:rPr lang="es-ES_tradnl" smtClean="0"/>
              <a:t>13/4/20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2FED-CEDF-1141-A796-0BAF2FCDBF82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52702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3780" y="479143"/>
            <a:ext cx="13972878" cy="1739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780" y="2395710"/>
            <a:ext cx="13972878" cy="5710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3780" y="8341239"/>
            <a:ext cx="3645099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5861E-71B1-1548-B042-6FFB7A6C731A}" type="datetimeFigureOut">
              <a:rPr lang="es-ES_tradnl" smtClean="0"/>
              <a:t>13/4/20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66395" y="8341239"/>
            <a:ext cx="5467648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41559" y="8341239"/>
            <a:ext cx="3645099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E2FED-CEDF-1141-A796-0BAF2FCDBF82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7011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199967" rtl="0" eaLnBrk="1" latinLnBrk="0" hangingPunct="1">
        <a:lnSpc>
          <a:spcPct val="90000"/>
        </a:lnSpc>
        <a:spcBef>
          <a:spcPct val="0"/>
        </a:spcBef>
        <a:buNone/>
        <a:defRPr sz="577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9992" indent="-299992" algn="l" defTabSz="1199967" rtl="0" eaLnBrk="1" latinLnBrk="0" hangingPunct="1">
        <a:lnSpc>
          <a:spcPct val="90000"/>
        </a:lnSpc>
        <a:spcBef>
          <a:spcPts val="1312"/>
        </a:spcBef>
        <a:buFont typeface="Arial" panose="020B0604020202020204" pitchFamily="34" charset="0"/>
        <a:buChar char="•"/>
        <a:defRPr sz="3674" kern="1200">
          <a:solidFill>
            <a:schemeClr val="tx1"/>
          </a:solidFill>
          <a:latin typeface="+mn-lt"/>
          <a:ea typeface="+mn-ea"/>
          <a:cs typeface="+mn-cs"/>
        </a:defRPr>
      </a:lvl1pPr>
      <a:lvl2pPr marL="899975" indent="-299992" algn="l" defTabSz="1199967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2pPr>
      <a:lvl3pPr marL="1499959" indent="-299992" algn="l" defTabSz="1199967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3pPr>
      <a:lvl4pPr marL="2099942" indent="-299992" algn="l" defTabSz="1199967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4pPr>
      <a:lvl5pPr marL="2699926" indent="-299992" algn="l" defTabSz="1199967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5pPr>
      <a:lvl6pPr marL="3299910" indent="-299992" algn="l" defTabSz="1199967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6pPr>
      <a:lvl7pPr marL="3899893" indent="-299992" algn="l" defTabSz="1199967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7pPr>
      <a:lvl8pPr marL="4499877" indent="-299992" algn="l" defTabSz="1199967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8pPr>
      <a:lvl9pPr marL="5099860" indent="-299992" algn="l" defTabSz="1199967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9967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1pPr>
      <a:lvl2pPr marL="599984" algn="l" defTabSz="1199967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2pPr>
      <a:lvl3pPr marL="1199967" algn="l" defTabSz="1199967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799951" algn="l" defTabSz="1199967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4pPr>
      <a:lvl5pPr marL="2399934" algn="l" defTabSz="1199967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5pPr>
      <a:lvl6pPr marL="2999918" algn="l" defTabSz="1199967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6pPr>
      <a:lvl7pPr marL="3599901" algn="l" defTabSz="1199967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7pPr>
      <a:lvl8pPr marL="4199885" algn="l" defTabSz="1199967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8pPr>
      <a:lvl9pPr marL="4799868" algn="l" defTabSz="1199967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006"/>
            <a:ext cx="16200438" cy="911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62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006"/>
            <a:ext cx="16200438" cy="911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64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006"/>
            <a:ext cx="16200438" cy="911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98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006"/>
            <a:ext cx="16200438" cy="911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1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006"/>
            <a:ext cx="16200438" cy="911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53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005"/>
            <a:ext cx="16200438" cy="911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13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006"/>
            <a:ext cx="16200438" cy="911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06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006"/>
            <a:ext cx="16200438" cy="911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63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006"/>
            <a:ext cx="16200438" cy="911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41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006"/>
            <a:ext cx="16200438" cy="911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85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006"/>
            <a:ext cx="16200438" cy="911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31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0</Words>
  <Application>Microsoft Macintosh PowerPoint</Application>
  <PresentationFormat>Personalizado</PresentationFormat>
  <Paragraphs>0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Calibri</vt:lpstr>
      <vt:lpstr>Calibri Light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Usuario de Microsoft Office</cp:lastModifiedBy>
  <cp:revision>3</cp:revision>
  <dcterms:created xsi:type="dcterms:W3CDTF">2020-04-13T20:05:14Z</dcterms:created>
  <dcterms:modified xsi:type="dcterms:W3CDTF">2020-04-13T20:20:45Z</dcterms:modified>
</cp:coreProperties>
</file>